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0" r:id="rId3"/>
    <p:sldId id="256" r:id="rId4"/>
    <p:sldId id="257" r:id="rId5"/>
    <p:sldId id="258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58888" y="2133600"/>
          <a:ext cx="6697662" cy="448938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Cena,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kalkulace – VY_32_INOVACE_02.03.09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Eva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Rachotová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Ekonomika  pro OA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Druhý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Leden – březen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 výuku tematického celku cena včetně zvládnutí kalkulačních metod při výpočtech.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jak teoretickou část, tak i příklady k procvičování, písemné práce k jednotlivým metodám a závěrečný opakovací test.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Tento materiál je opakování výpočtů kalkulace prostým dělením – písemná práce ve variantách A </a:t>
            </a:r>
            <a:r>
              <a:rPr lang="cs-CZ" dirty="0" err="1" smtClean="0"/>
              <a:t>a</a:t>
            </a:r>
            <a:r>
              <a:rPr lang="cs-CZ" dirty="0" smtClean="0"/>
              <a:t> B.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357966" cy="189436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9. Test </a:t>
            </a:r>
            <a:r>
              <a:rPr lang="cs-CZ" dirty="0" err="1" smtClean="0"/>
              <a:t>ii</a:t>
            </a:r>
            <a:r>
              <a:rPr lang="cs-CZ" dirty="0" smtClean="0"/>
              <a:t>.</a:t>
            </a:r>
            <a:br>
              <a:rPr lang="cs-CZ" dirty="0" smtClean="0"/>
            </a:br>
            <a:r>
              <a:rPr lang="cs-CZ" dirty="0" smtClean="0"/>
              <a:t>kalkulace prostým dělením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výpočet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Varianta 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/>
              <a:t>V keramické dílně vyrábějí čajové soupravy</a:t>
            </a:r>
          </a:p>
          <a:p>
            <a:pPr>
              <a:buNone/>
            </a:pPr>
            <a:r>
              <a:rPr lang="cs-CZ" dirty="0" smtClean="0"/>
              <a:t> (konvička +4* hrnek s podšálkem + cukřenka). Těchto</a:t>
            </a:r>
          </a:p>
          <a:p>
            <a:pPr>
              <a:buNone/>
            </a:pPr>
            <a:r>
              <a:rPr lang="cs-CZ" dirty="0" smtClean="0"/>
              <a:t>souprav vyrobili 1 000ks, prodali 950 ks.</a:t>
            </a:r>
          </a:p>
          <a:p>
            <a:pPr>
              <a:buNone/>
            </a:pPr>
            <a:r>
              <a:rPr lang="cs-CZ" dirty="0" smtClean="0"/>
              <a:t>Určete prodejní cenu jedné soupravy, víte-li, že:</a:t>
            </a:r>
          </a:p>
          <a:p>
            <a:r>
              <a:rPr lang="cs-CZ" dirty="0" smtClean="0"/>
              <a:t>přímý materiál	220,-Kč, </a:t>
            </a:r>
          </a:p>
          <a:p>
            <a:r>
              <a:rPr lang="cs-CZ" dirty="0" smtClean="0"/>
              <a:t>přímé mzdy   	180,-Kč,</a:t>
            </a:r>
          </a:p>
          <a:p>
            <a:r>
              <a:rPr lang="cs-CZ" dirty="0" smtClean="0"/>
              <a:t> VR = 96.000,-	SR = 28.000,-</a:t>
            </a:r>
          </a:p>
          <a:p>
            <a:pPr>
              <a:buNone/>
            </a:pPr>
            <a:r>
              <a:rPr lang="cs-CZ" dirty="0" smtClean="0"/>
              <a:t>     ZR = 16.000,-	OR =   8.075,-</a:t>
            </a:r>
          </a:p>
          <a:p>
            <a:r>
              <a:rPr lang="cs-CZ" dirty="0" smtClean="0"/>
              <a:t>Zisk uvažujte ve výši 25% z úplných vlastních nákladů výkonu. </a:t>
            </a:r>
          </a:p>
          <a:p>
            <a:r>
              <a:rPr lang="cs-CZ" b="1" dirty="0" smtClean="0"/>
              <a:t>Jaká bude prodejní cena jedné čajové soupravy? 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Varianta 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V oděvní firmě šijí pracovní pláště. Těchto plášťů vyrobili 800ks, prodali 650 ks. Určete prodejní cenu jednoho pláště, víte-li, že:</a:t>
            </a:r>
          </a:p>
          <a:p>
            <a:r>
              <a:rPr lang="cs-CZ" dirty="0" smtClean="0"/>
              <a:t>přímý materiál	200,-Kč, </a:t>
            </a:r>
          </a:p>
          <a:p>
            <a:r>
              <a:rPr lang="cs-CZ" dirty="0" smtClean="0"/>
              <a:t>přímé mzdy 	  85,-Kč,</a:t>
            </a:r>
          </a:p>
          <a:p>
            <a:r>
              <a:rPr lang="cs-CZ" dirty="0" smtClean="0"/>
              <a:t>VR = 8.600,-		SR = 10.800,-</a:t>
            </a:r>
          </a:p>
          <a:p>
            <a:pPr>
              <a:buNone/>
            </a:pPr>
            <a:r>
              <a:rPr lang="cs-CZ" dirty="0" smtClean="0"/>
              <a:t>    ZR = 5.400,-		OR = 10.000,-</a:t>
            </a:r>
          </a:p>
          <a:p>
            <a:r>
              <a:rPr lang="cs-CZ" dirty="0" smtClean="0"/>
              <a:t>Zisk uvažujte ve výši 25% z úplných vlastních nákladů výkonu.</a:t>
            </a:r>
          </a:p>
          <a:p>
            <a:r>
              <a:rPr lang="cs-CZ" b="1" dirty="0" smtClean="0"/>
              <a:t>Jaká bude prodejní cena jednoho pracovního pláště?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Varianta A       685,6Kč</a:t>
            </a:r>
          </a:p>
          <a:p>
            <a:r>
              <a:rPr lang="cs-CZ" dirty="0" smtClean="0"/>
              <a:t>Varianta B       414,23Kč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</TotalTime>
  <Words>125</Words>
  <PresentationFormat>Předvádění na obrazovce (4:3)</PresentationFormat>
  <Paragraphs>45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Snímek 1</vt:lpstr>
      <vt:lpstr>ANOTACE</vt:lpstr>
      <vt:lpstr>9. Test ii. kalkulace prostým dělením  výpočet</vt:lpstr>
      <vt:lpstr>Varianta a</vt:lpstr>
      <vt:lpstr>Varianta b</vt:lpstr>
      <vt:lpstr>Výsledky: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9. Test ii. – výpočet –kalkulace prostým dělením</dc:title>
  <dc:creator>Martina</dc:creator>
  <cp:lastModifiedBy>Rachota</cp:lastModifiedBy>
  <cp:revision>7</cp:revision>
  <dcterms:created xsi:type="dcterms:W3CDTF">2013-03-02T09:25:52Z</dcterms:created>
  <dcterms:modified xsi:type="dcterms:W3CDTF">2013-05-16T17:18:54Z</dcterms:modified>
</cp:coreProperties>
</file>