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0" r:id="rId3"/>
    <p:sldId id="256" r:id="rId4"/>
    <p:sldId id="257" r:id="rId5"/>
    <p:sldId id="258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6FA538E-EE92-4F6D-A9CB-5DEC82C75B2F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5EE40D4-2A51-47BE-903D-22E325148E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6FA538E-EE92-4F6D-A9CB-5DEC82C75B2F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5EE40D4-2A51-47BE-903D-22E325148E4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6FA538E-EE92-4F6D-A9CB-5DEC82C75B2F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5EE40D4-2A51-47BE-903D-22E325148E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A538E-EE92-4F6D-A9CB-5DEC82C75B2F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E40D4-2A51-47BE-903D-22E325148E4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A538E-EE92-4F6D-A9CB-5DEC82C75B2F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E40D4-2A51-47BE-903D-22E325148E4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6FA538E-EE92-4F6D-A9CB-5DEC82C75B2F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5EE40D4-2A51-47BE-903D-22E325148E4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A538E-EE92-4F6D-A9CB-5DEC82C75B2F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E40D4-2A51-47BE-903D-22E325148E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6FA538E-EE92-4F6D-A9CB-5DEC82C75B2F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5EE40D4-2A51-47BE-903D-22E325148E4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6FA538E-EE92-4F6D-A9CB-5DEC82C75B2F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5EE40D4-2A51-47BE-903D-22E325148E4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A538E-EE92-4F6D-A9CB-5DEC82C75B2F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E40D4-2A51-47BE-903D-22E325148E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A538E-EE92-4F6D-A9CB-5DEC82C75B2F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E40D4-2A51-47BE-903D-22E325148E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6FA538E-EE92-4F6D-A9CB-5DEC82C75B2F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5EE40D4-2A51-47BE-903D-22E325148E4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258888" y="2133600"/>
          <a:ext cx="6697662" cy="448938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Cena,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kalkulace – VY_32_INOVACE_02.03.12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Eva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Rachotová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Ekonomika  pro OA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Druhý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Leden – březen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pro  výuku tematického celku cena včetně zvládnutí kalkulačních metod při výpočtech.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jak teoretickou část, tak i příklady k procvičování, písemné práce k jednotlivým metodám a závěrečný opakovací test.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Tento materiál je opakovací – výpočet kalkulace s poměrovými čísly ve variantách A </a:t>
            </a:r>
            <a:r>
              <a:rPr lang="cs-CZ" dirty="0" err="1" smtClean="0"/>
              <a:t>a</a:t>
            </a:r>
            <a:r>
              <a:rPr lang="cs-CZ" dirty="0" smtClean="0"/>
              <a:t> B.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572280" cy="189436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12. Test III. </a:t>
            </a:r>
            <a:br>
              <a:rPr lang="cs-CZ" dirty="0" smtClean="0"/>
            </a:br>
            <a:r>
              <a:rPr lang="cs-CZ" dirty="0" smtClean="0"/>
              <a:t>Kalkulace s poměrovými čísly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výpočet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kalkulace s poměrovými čísly  varianta 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dirty="0" smtClean="0"/>
              <a:t>Firma </a:t>
            </a:r>
            <a:r>
              <a:rPr lang="cs-CZ" dirty="0"/>
              <a:t>Davídek vyrábí ubrusy tří velikostí ,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poměr </a:t>
            </a:r>
            <a:r>
              <a:rPr lang="cs-CZ" dirty="0"/>
              <a:t>pracnosti je 1 : 3 : 2.</a:t>
            </a:r>
          </a:p>
          <a:p>
            <a:pPr>
              <a:buNone/>
            </a:pPr>
            <a:r>
              <a:rPr lang="cs-CZ" dirty="0" smtClean="0"/>
              <a:t>			</a:t>
            </a:r>
          </a:p>
          <a:p>
            <a:pPr>
              <a:buNone/>
            </a:pPr>
            <a:r>
              <a:rPr lang="cs-CZ" dirty="0" smtClean="0"/>
              <a:t>			Ubrus A		Ubrus B		Ubrus C</a:t>
            </a: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Velikost		1,4m </a:t>
            </a:r>
            <a:r>
              <a:rPr lang="cs-CZ" dirty="0"/>
              <a:t>x </a:t>
            </a:r>
            <a:r>
              <a:rPr lang="cs-CZ" dirty="0" smtClean="0"/>
              <a:t>1,4m	3,0m </a:t>
            </a:r>
            <a:r>
              <a:rPr lang="cs-CZ" dirty="0"/>
              <a:t>x </a:t>
            </a:r>
            <a:r>
              <a:rPr lang="cs-CZ" dirty="0" smtClean="0"/>
              <a:t>1,4m	4,0m </a:t>
            </a:r>
            <a:r>
              <a:rPr lang="cs-CZ" dirty="0"/>
              <a:t>x 1,4m</a:t>
            </a:r>
          </a:p>
          <a:p>
            <a:pPr>
              <a:buNone/>
            </a:pPr>
            <a:r>
              <a:rPr lang="cs-CZ" dirty="0" smtClean="0"/>
              <a:t>Přímý </a:t>
            </a:r>
            <a:r>
              <a:rPr lang="cs-CZ" dirty="0"/>
              <a:t>materiál (Kč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dirty="0" smtClean="0"/>
              <a:t>			168,-		360,-		480,-</a:t>
            </a:r>
            <a:endParaRPr lang="cs-CZ" dirty="0"/>
          </a:p>
          <a:p>
            <a:pPr>
              <a:buNone/>
            </a:pPr>
            <a:r>
              <a:rPr lang="cs-CZ" dirty="0"/>
              <a:t>Přímé mzdy (Kč</a:t>
            </a:r>
            <a:r>
              <a:rPr lang="cs-CZ" dirty="0" smtClean="0"/>
              <a:t>)	8,-		12,-		16</a:t>
            </a:r>
            <a:r>
              <a:rPr lang="cs-CZ" dirty="0"/>
              <a:t>,-</a:t>
            </a:r>
          </a:p>
          <a:p>
            <a:pPr>
              <a:buNone/>
            </a:pPr>
            <a:r>
              <a:rPr lang="cs-CZ" dirty="0" smtClean="0"/>
              <a:t>Počet kusů	1</a:t>
            </a:r>
            <a:r>
              <a:rPr lang="cs-CZ" dirty="0"/>
              <a:t> </a:t>
            </a:r>
            <a:r>
              <a:rPr lang="cs-CZ" dirty="0" smtClean="0"/>
              <a:t>000		2 000		500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VR </a:t>
            </a:r>
            <a:r>
              <a:rPr lang="cs-CZ" dirty="0"/>
              <a:t>= 144.000,-	SR = 360.000,-	ZR = 160.000,-	OR = 115.000,-</a:t>
            </a:r>
          </a:p>
          <a:p>
            <a:r>
              <a:rPr lang="cs-CZ" dirty="0"/>
              <a:t>Zisk počítejte pro všechny druhy ve výši 12% z úplných vlastních nákladů výkonu.</a:t>
            </a:r>
          </a:p>
          <a:p>
            <a:r>
              <a:rPr lang="cs-CZ" b="1" dirty="0"/>
              <a:t> </a:t>
            </a:r>
            <a:r>
              <a:rPr lang="cs-CZ" b="1" dirty="0" smtClean="0"/>
              <a:t>Jaká </a:t>
            </a:r>
            <a:r>
              <a:rPr lang="cs-CZ" b="1" dirty="0"/>
              <a:t>bude prodejní cena jednotlivých druhů ubrusů?      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Kalkulace s poměrovými čísly</a:t>
            </a:r>
            <a:br>
              <a:rPr lang="cs-CZ" dirty="0" smtClean="0"/>
            </a:br>
            <a:r>
              <a:rPr lang="cs-CZ" dirty="0" smtClean="0"/>
              <a:t>varianta 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dirty="0" smtClean="0"/>
              <a:t>Firma </a:t>
            </a:r>
            <a:r>
              <a:rPr lang="cs-CZ" dirty="0"/>
              <a:t>Davídek vyrábí ubrusy tří velikostí ,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poměr </a:t>
            </a:r>
            <a:r>
              <a:rPr lang="cs-CZ" dirty="0"/>
              <a:t>pracnosti je 1 : 2 : </a:t>
            </a:r>
            <a:r>
              <a:rPr lang="cs-CZ" dirty="0" smtClean="0"/>
              <a:t>3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			Ubrus A 	Ubrus B 	Ubrus C</a:t>
            </a:r>
            <a:endParaRPr lang="cs-CZ" dirty="0"/>
          </a:p>
          <a:p>
            <a:pPr>
              <a:buNone/>
            </a:pPr>
            <a:r>
              <a:rPr lang="cs-CZ" dirty="0" smtClean="0"/>
              <a:t>Velikost	1,4m </a:t>
            </a:r>
            <a:r>
              <a:rPr lang="cs-CZ" dirty="0"/>
              <a:t>x </a:t>
            </a:r>
            <a:r>
              <a:rPr lang="cs-CZ" dirty="0" smtClean="0"/>
              <a:t>1,4m	3,0m </a:t>
            </a:r>
            <a:r>
              <a:rPr lang="cs-CZ" dirty="0"/>
              <a:t>x </a:t>
            </a:r>
            <a:r>
              <a:rPr lang="cs-CZ" dirty="0" smtClean="0"/>
              <a:t>1,4m	4,0m </a:t>
            </a:r>
            <a:r>
              <a:rPr lang="cs-CZ" dirty="0"/>
              <a:t>x 1,4m</a:t>
            </a:r>
          </a:p>
          <a:p>
            <a:pPr>
              <a:buNone/>
            </a:pPr>
            <a:r>
              <a:rPr lang="cs-CZ" dirty="0" smtClean="0"/>
              <a:t>Přímý </a:t>
            </a:r>
            <a:r>
              <a:rPr lang="cs-CZ" dirty="0"/>
              <a:t>materiál (</a:t>
            </a:r>
            <a:r>
              <a:rPr lang="cs-CZ" dirty="0" smtClean="0"/>
              <a:t>Kč)	</a:t>
            </a:r>
          </a:p>
          <a:p>
            <a:pPr>
              <a:buNone/>
            </a:pPr>
            <a:r>
              <a:rPr lang="cs-CZ" dirty="0" smtClean="0"/>
              <a:t>			168,-		360,-		480,-</a:t>
            </a:r>
          </a:p>
          <a:p>
            <a:pPr>
              <a:buNone/>
            </a:pPr>
            <a:r>
              <a:rPr lang="cs-CZ" dirty="0" smtClean="0"/>
              <a:t>Přímé </a:t>
            </a:r>
            <a:r>
              <a:rPr lang="cs-CZ" dirty="0"/>
              <a:t>mzdy (</a:t>
            </a:r>
            <a:r>
              <a:rPr lang="cs-CZ" dirty="0" smtClean="0"/>
              <a:t>Kč)	</a:t>
            </a:r>
          </a:p>
          <a:p>
            <a:pPr>
              <a:buNone/>
            </a:pPr>
            <a:r>
              <a:rPr lang="cs-CZ" dirty="0" smtClean="0"/>
              <a:t>			8,-		12,-		16,-</a:t>
            </a:r>
            <a:r>
              <a:rPr lang="cs-CZ" dirty="0"/>
              <a:t> </a:t>
            </a:r>
          </a:p>
          <a:p>
            <a:pPr>
              <a:buNone/>
            </a:pPr>
            <a:r>
              <a:rPr lang="cs-CZ" dirty="0"/>
              <a:t>Počet </a:t>
            </a:r>
            <a:r>
              <a:rPr lang="cs-CZ" dirty="0" smtClean="0"/>
              <a:t>kusů	1</a:t>
            </a:r>
            <a:r>
              <a:rPr lang="cs-CZ" dirty="0"/>
              <a:t> </a:t>
            </a:r>
            <a:r>
              <a:rPr lang="cs-CZ" dirty="0" smtClean="0"/>
              <a:t>000		2 000		500</a:t>
            </a:r>
            <a:endParaRPr lang="cs-CZ" dirty="0"/>
          </a:p>
          <a:p>
            <a:pPr>
              <a:buNone/>
            </a:pPr>
            <a:endParaRPr lang="cs-CZ" dirty="0"/>
          </a:p>
          <a:p>
            <a:r>
              <a:rPr lang="cs-CZ" dirty="0" smtClean="0"/>
              <a:t>VR=144.000,-  SR=360.000,-  ZR=160.000,-  OR=115.000</a:t>
            </a:r>
            <a:r>
              <a:rPr lang="cs-CZ" dirty="0"/>
              <a:t>,-</a:t>
            </a:r>
          </a:p>
          <a:p>
            <a:r>
              <a:rPr lang="cs-CZ" dirty="0"/>
              <a:t>Zisk počítejte pro všechny druhy ve výši 12% z úplných vlastních nákladů výkonu.</a:t>
            </a:r>
          </a:p>
          <a:p>
            <a:r>
              <a:rPr lang="cs-CZ" b="1" dirty="0"/>
              <a:t>Jaká bude prodejní cena jednotlivých druhů ubrusů?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Výsledky: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Varianta A</a:t>
            </a:r>
          </a:p>
          <a:p>
            <a:pPr>
              <a:buNone/>
            </a:pPr>
            <a:r>
              <a:rPr lang="cs-CZ" dirty="0" smtClean="0"/>
              <a:t>    Ubrus A 306,19Kč, ubrus B 743,84Kč, ubrus C 773,65Kč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Varianta B</a:t>
            </a:r>
          </a:p>
          <a:p>
            <a:pPr>
              <a:buNone/>
            </a:pPr>
            <a:r>
              <a:rPr lang="cs-CZ" dirty="0" smtClean="0"/>
              <a:t>    Ubrus A 331,34Kč, ubrus B 685,06Kč, ubrus C 958,18Kč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36</TotalTime>
  <Words>182</Words>
  <Application>Microsoft Office PowerPoint</Application>
  <PresentationFormat>Předvádění na obrazovce (4:3)</PresentationFormat>
  <Paragraphs>59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Snímek 1</vt:lpstr>
      <vt:lpstr>ANOTACE</vt:lpstr>
      <vt:lpstr>12. Test III.  Kalkulace s poměrovými čísly  výpočet</vt:lpstr>
      <vt:lpstr>kalkulace s poměrovými čísly  varianta a</vt:lpstr>
      <vt:lpstr>Kalkulace s poměrovými čísly varianta b</vt:lpstr>
      <vt:lpstr>Výsledky:</vt:lpstr>
      <vt:lpstr>Použité zdroje: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Rachota</dc:creator>
  <cp:lastModifiedBy>Rachota</cp:lastModifiedBy>
  <cp:revision>10</cp:revision>
  <dcterms:created xsi:type="dcterms:W3CDTF">2013-02-24T14:47:16Z</dcterms:created>
  <dcterms:modified xsi:type="dcterms:W3CDTF">2013-05-16T17:22:21Z</dcterms:modified>
</cp:coreProperties>
</file>