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2" r:id="rId3"/>
    <p:sldId id="256" r:id="rId4"/>
    <p:sldId id="257" r:id="rId5"/>
    <p:sldId id="258" r:id="rId6"/>
    <p:sldId id="259" r:id="rId7"/>
    <p:sldId id="26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8888" y="2133600"/>
          <a:ext cx="6697662" cy="44893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Cena,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kalkulace – VY_32_INOVACE_02.03.13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– březen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cena včetně zvládnutí kalkulačních metod při výpočtech.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písemné práce k jednotlivým metodám a závěrečný opakovací test.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vysvětluje teorii přirážkové kalkulace, jak s použitím režijní přirážky, tak i s použitím režijní sazby.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13. Kalkulace přirážková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Kalkulace  přirážková – </a:t>
            </a:r>
            <a:br>
              <a:rPr lang="cs-CZ" dirty="0" smtClean="0"/>
            </a:br>
            <a:r>
              <a:rPr lang="cs-CZ" dirty="0" smtClean="0"/>
              <a:t>pomocí režijní přirážky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Základní pravidlo: </a:t>
            </a:r>
            <a:r>
              <a:rPr lang="cs-CZ" dirty="0" smtClean="0"/>
              <a:t>tuto metodu použijeme v případě, že vyrábíme více druhů rozdílných výrobků</a:t>
            </a:r>
          </a:p>
          <a:p>
            <a:pPr lvl="0"/>
            <a:r>
              <a:rPr lang="cs-CZ" dirty="0" smtClean="0"/>
              <a:t>Režijní náklady se rozpočítají na jednotlivé druhy pomocí tzv. </a:t>
            </a:r>
            <a:r>
              <a:rPr lang="cs-CZ" b="1" dirty="0" smtClean="0"/>
              <a:t>rozvrhové základny</a:t>
            </a:r>
            <a:r>
              <a:rPr lang="cs-CZ" dirty="0" smtClean="0"/>
              <a:t>, která je v tomto případě v peněžních jednotkách</a:t>
            </a:r>
          </a:p>
          <a:p>
            <a:pPr lvl="0"/>
            <a:r>
              <a:rPr lang="cs-CZ" dirty="0" smtClean="0"/>
              <a:t>Rozvrhovou základnou bývají nejčastěji celkové přímé mzdy nebo celkový přímý materiál</a:t>
            </a:r>
          </a:p>
          <a:p>
            <a:pPr lvl="0"/>
            <a:r>
              <a:rPr lang="cs-CZ" dirty="0" smtClean="0"/>
              <a:t>Režijní přirážku</a:t>
            </a:r>
            <a:r>
              <a:rPr lang="cs-CZ" b="1" dirty="0" smtClean="0"/>
              <a:t> vypočítáme pomocí vztahu:</a:t>
            </a:r>
            <a:endParaRPr lang="cs-CZ" dirty="0" smtClean="0"/>
          </a:p>
          <a:p>
            <a:r>
              <a:rPr lang="cs-CZ" b="1" dirty="0" smtClean="0"/>
              <a:t>Režijní přirážka  = </a:t>
            </a:r>
            <a:r>
              <a:rPr lang="cs-CZ" dirty="0" smtClean="0"/>
              <a:t>  		              * 100  (%)</a:t>
            </a:r>
          </a:p>
          <a:p>
            <a:endParaRPr lang="cs-CZ" dirty="0"/>
          </a:p>
        </p:txBody>
      </p:sp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29058" y="5214950"/>
            <a:ext cx="2286000" cy="6572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Kalkulace přirážková – </a:t>
            </a:r>
            <a:br>
              <a:rPr lang="cs-CZ" dirty="0" smtClean="0"/>
            </a:br>
            <a:r>
              <a:rPr lang="cs-CZ" dirty="0" smtClean="0"/>
              <a:t>pomocí režijní přirážky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Tzn. např. pro VR, s rozvrhovou základnou celkové přímé mzdy</a:t>
            </a:r>
          </a:p>
          <a:p>
            <a:endParaRPr lang="cs-CZ" dirty="0" smtClean="0"/>
          </a:p>
          <a:p>
            <a:r>
              <a:rPr lang="cs-CZ" dirty="0" smtClean="0"/>
              <a:t>Režijní přirážka pro VR  =    			* 100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→ výsledné %  říká, kolik % z přímých mezd budeme počítat na VR</a:t>
            </a:r>
          </a:p>
          <a:p>
            <a:endParaRPr lang="cs-CZ" dirty="0"/>
          </a:p>
        </p:txBody>
      </p:sp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4337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6314" y="3700464"/>
            <a:ext cx="1857388" cy="10144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Kalkulace  přirážková – </a:t>
            </a:r>
            <a:br>
              <a:rPr lang="cs-CZ" dirty="0" smtClean="0"/>
            </a:br>
            <a:r>
              <a:rPr lang="cs-CZ" dirty="0" smtClean="0"/>
              <a:t>pomocí režijní sazby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Základní pravidlo: </a:t>
            </a:r>
            <a:r>
              <a:rPr lang="cs-CZ" dirty="0" smtClean="0"/>
              <a:t>tuto metodu použijeme v případě, že vyrábíme více druhů rozdílných výrobků</a:t>
            </a:r>
          </a:p>
          <a:p>
            <a:pPr lvl="0"/>
            <a:r>
              <a:rPr lang="cs-CZ" dirty="0" smtClean="0"/>
              <a:t>Režijní náklady se rozpočítají na jednotlivé druhy pomocí tzv. </a:t>
            </a:r>
            <a:r>
              <a:rPr lang="cs-CZ" b="1" dirty="0" smtClean="0"/>
              <a:t>rozvrhové základny</a:t>
            </a:r>
            <a:r>
              <a:rPr lang="cs-CZ" dirty="0" smtClean="0"/>
              <a:t>, která je v tomto případě v jiných než peněžních jednotkách (např. strojové hodiny, normohodiny…)</a:t>
            </a:r>
          </a:p>
          <a:p>
            <a:pPr lvl="0"/>
            <a:r>
              <a:rPr lang="cs-CZ" dirty="0" smtClean="0"/>
              <a:t>Režijní sazbu</a:t>
            </a:r>
            <a:r>
              <a:rPr lang="cs-CZ" b="1" dirty="0" smtClean="0"/>
              <a:t> vypočítáme pomocí vztahu:</a:t>
            </a:r>
            <a:endParaRPr lang="cs-CZ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Režijní sazba  = </a:t>
            </a:r>
            <a:r>
              <a:rPr lang="cs-CZ" dirty="0" smtClean="0"/>
              <a:t>  </a:t>
            </a:r>
          </a:p>
          <a:p>
            <a:endParaRPr lang="cs-CZ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071802" y="5500702"/>
            <a:ext cx="5027138" cy="87153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Kalkulace přirážková – </a:t>
            </a:r>
            <a:br>
              <a:rPr lang="cs-CZ" dirty="0" smtClean="0"/>
            </a:br>
            <a:r>
              <a:rPr lang="cs-CZ" dirty="0" smtClean="0"/>
              <a:t>pomocí režijní sazby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Tzn. např. pro VR, s rozvrhovou základnou celkový počet strojových hodin:</a:t>
            </a:r>
          </a:p>
          <a:p>
            <a:endParaRPr lang="cs-CZ" dirty="0" smtClean="0"/>
          </a:p>
          <a:p>
            <a:r>
              <a:rPr lang="cs-CZ" dirty="0" smtClean="0"/>
              <a:t>Režijní sazba pro VR  =   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→ výsledek udává částku VR na jednu strojovou hodinu</a:t>
            </a:r>
          </a:p>
          <a:p>
            <a:endParaRPr lang="cs-CZ" dirty="0"/>
          </a:p>
        </p:txBody>
      </p:sp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7409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6248" y="3714752"/>
            <a:ext cx="3694653" cy="12858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EICHLER, Bohuslav. Hospodářské výpočty pro střední školy, 3. vydání, nakladatelství Fortuna Praha, 1994, ISBN 80-7168-095-8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41</TotalTime>
  <Words>177</Words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ANOTACE</vt:lpstr>
      <vt:lpstr>13. Kalkulace přirážková</vt:lpstr>
      <vt:lpstr>Kalkulace  přirážková –  pomocí režijní přirážky</vt:lpstr>
      <vt:lpstr>Kalkulace přirážková –  pomocí režijní přirážky</vt:lpstr>
      <vt:lpstr>Kalkulace  přirážková –  pomocí režijní sazby</vt:lpstr>
      <vt:lpstr>Kalkulace přirážková –  pomocí režijní sazby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13. Kalkulace přirážková – pomocí režijní přirážky </dc:title>
  <dc:creator>Martina</dc:creator>
  <cp:lastModifiedBy>Rachota</cp:lastModifiedBy>
  <cp:revision>11</cp:revision>
  <dcterms:created xsi:type="dcterms:W3CDTF">2013-03-02T09:37:34Z</dcterms:created>
  <dcterms:modified xsi:type="dcterms:W3CDTF">2013-05-16T17:23:28Z</dcterms:modified>
</cp:coreProperties>
</file>