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56" r:id="rId4"/>
    <p:sldId id="257" r:id="rId5"/>
    <p:sldId id="258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8888" y="2133600"/>
          <a:ext cx="6697662" cy="4489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Cena,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kalkulace – VY_32_INOVACE_02.03.16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cena včetně zvládnutí kalkulačních metod při výpočtech.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písemné práce k jednotlivým metodám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opakovací – uzavírá přirážkovou kalkulaci pomocí režijní přirážky ve variantách A </a:t>
            </a:r>
            <a:r>
              <a:rPr lang="cs-CZ" dirty="0" err="1" smtClean="0"/>
              <a:t>a</a:t>
            </a:r>
            <a:r>
              <a:rPr lang="cs-CZ" dirty="0" smtClean="0"/>
              <a:t> B.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57422" y="3071810"/>
            <a:ext cx="6172200" cy="18943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16. TEST IV. </a:t>
            </a:r>
            <a:br>
              <a:rPr lang="cs-CZ" dirty="0" smtClean="0"/>
            </a:br>
            <a:r>
              <a:rPr lang="cs-CZ" dirty="0" smtClean="0"/>
              <a:t>Kalkulace přirážková s režijní přirážkou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výpočet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Varianta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Oděvní firma vyrábí 2 druhy výrobků. Jedná se o dámské sako a šaty.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Cena 1 metru látky u saka je 240,-Kč, u šatů 316,-Kč, cena 1 metru podšívky je 70,-Kč.</a:t>
            </a:r>
          </a:p>
          <a:p>
            <a:r>
              <a:rPr lang="cs-CZ" dirty="0" smtClean="0"/>
              <a:t>Za hodinu práce platíme 60,-Kč.</a:t>
            </a:r>
          </a:p>
          <a:p>
            <a:r>
              <a:rPr lang="cs-CZ" dirty="0" smtClean="0"/>
              <a:t>VR = 28.000,-		SR = 52.000,-Kč rozvrhovou základnou jsou celkové přímé mzdy.</a:t>
            </a:r>
          </a:p>
          <a:p>
            <a:r>
              <a:rPr lang="cs-CZ" b="1" dirty="0" smtClean="0"/>
              <a:t>Jaká bude prodejní cena saka a šatů?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2143116"/>
          <a:ext cx="7072362" cy="2428893"/>
        </p:xfrm>
        <a:graphic>
          <a:graphicData uri="http://schemas.openxmlformats.org/drawingml/2006/table">
            <a:tbl>
              <a:tblPr/>
              <a:tblGrid>
                <a:gridCol w="3071834"/>
                <a:gridCol w="1643074"/>
                <a:gridCol w="2357454"/>
              </a:tblGrid>
              <a:tr h="349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Sako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Šaty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Plán výroby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100ks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50ks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Přímý materiál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2,2m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3m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Přímé mzdy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6hod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5hod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Ostatní přímý materiál-podšívka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2m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-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9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Ostatní přímý materiál – přípravy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57,-Kč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32,-Kč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4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Zisk (% z ÚVNV)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18%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21%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Varianta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Oděvní firma vyrábí 2 druhy výrobků. Jedná se o dámský kostým a plášť.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Cena 1 metru látky u kostýmu je 240,-Kč, u pláště 316,-Kč, cena 1 metru podšívky je 70,-Kč.</a:t>
            </a:r>
          </a:p>
          <a:p>
            <a:r>
              <a:rPr lang="cs-CZ" dirty="0" smtClean="0"/>
              <a:t>Za hodinu práce platíme 60,-Kč.</a:t>
            </a:r>
          </a:p>
          <a:p>
            <a:r>
              <a:rPr lang="cs-CZ" dirty="0" smtClean="0"/>
              <a:t>VR = 32.500,-		SR = 49.000,-Kč</a:t>
            </a:r>
          </a:p>
          <a:p>
            <a:r>
              <a:rPr lang="cs-CZ" smtClean="0"/>
              <a:t>Rozvrhovou </a:t>
            </a:r>
            <a:r>
              <a:rPr lang="cs-CZ" dirty="0" smtClean="0"/>
              <a:t>základnou jsou celkové přímé mzdy.</a:t>
            </a:r>
          </a:p>
          <a:p>
            <a:r>
              <a:rPr lang="cs-CZ" b="1" dirty="0" smtClean="0"/>
              <a:t>Jaká bude prodejní cena kostýmu a pláště?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2143116"/>
          <a:ext cx="7286676" cy="2214576"/>
        </p:xfrm>
        <a:graphic>
          <a:graphicData uri="http://schemas.openxmlformats.org/drawingml/2006/table">
            <a:tbl>
              <a:tblPr/>
              <a:tblGrid>
                <a:gridCol w="3127520"/>
                <a:gridCol w="2079578"/>
                <a:gridCol w="2079578"/>
              </a:tblGrid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Kostým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Plášť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Plán výroby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100ks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50ks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Přímý materiál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3m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3m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Přímé mzdy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7hod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8hod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Ostatní přímý materiál-podšívka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2,8m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2,6m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Ostatní přímý materiál – přípravy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68,-Kč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92,-Kč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Zisk (% z ÚVNV)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19%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17%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Varianta A   sako 1.946,65Kč, šaty 2.118,20 Kč</a:t>
            </a:r>
          </a:p>
          <a:p>
            <a:r>
              <a:rPr lang="cs-CZ" dirty="0" smtClean="0"/>
              <a:t>Varianta B   kostým 2.287,92Kč, plášť 2.684,80Kč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</TotalTime>
  <Words>308</Words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</vt:lpstr>
      <vt:lpstr> 16. TEST IV.  Kalkulace přirážková s režijní přirážkou   výpočet</vt:lpstr>
      <vt:lpstr>Varianta a</vt:lpstr>
      <vt:lpstr>Varianta b</vt:lpstr>
      <vt:lpstr>Výsledky: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15. TEST IV. Kalkulace přirážková – s režijní přirážkou – výpočet </dc:title>
  <dc:creator>Martina</dc:creator>
  <cp:lastModifiedBy>Rachota</cp:lastModifiedBy>
  <cp:revision>8</cp:revision>
  <dcterms:created xsi:type="dcterms:W3CDTF">2013-03-02T10:03:47Z</dcterms:created>
  <dcterms:modified xsi:type="dcterms:W3CDTF">2013-05-16T17:26:47Z</dcterms:modified>
</cp:coreProperties>
</file>