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9" r:id="rId3"/>
    <p:sldId id="256" r:id="rId4"/>
    <p:sldId id="257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7FC4F9F-BD4B-47F9-B255-5FBFA51B83D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D1AB713-4860-43EB-A391-4FD97BC3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VY_32_INOVACE_02.03.19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opakovací – nabízí příklad na přirážkovou kalkulaci s použitím režijní sazby.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57422" y="3714752"/>
            <a:ext cx="6172200" cy="18943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19. TEST V. </a:t>
            </a:r>
            <a:br>
              <a:rPr lang="cs-CZ" dirty="0" smtClean="0"/>
            </a:br>
            <a:r>
              <a:rPr lang="cs-CZ" dirty="0" smtClean="0"/>
              <a:t>kalkulace přirážková pomocí režijní sazby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výpočet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Firma vyrábí 2 druhy výrobků – A </a:t>
            </a:r>
            <a:r>
              <a:rPr lang="cs-CZ" dirty="0" err="1" smtClean="0"/>
              <a:t>a</a:t>
            </a:r>
            <a:r>
              <a:rPr lang="cs-CZ" dirty="0" smtClean="0"/>
              <a:t> B.</a:t>
            </a:r>
          </a:p>
          <a:p>
            <a:pPr>
              <a:buNone/>
            </a:pPr>
            <a:r>
              <a:rPr lang="cs-CZ" dirty="0" smtClean="0"/>
              <a:t>Plán výroby A - 10000ks B - 60000ks</a:t>
            </a:r>
          </a:p>
          <a:p>
            <a:pPr>
              <a:buNone/>
            </a:pPr>
            <a:r>
              <a:rPr lang="cs-CZ" dirty="0" smtClean="0"/>
              <a:t>Přímý materiál A - 3m B - 0,5m</a:t>
            </a:r>
          </a:p>
          <a:p>
            <a:pPr>
              <a:buNone/>
            </a:pPr>
            <a:r>
              <a:rPr lang="cs-CZ" dirty="0" smtClean="0"/>
              <a:t>Přímé mzdy A - 20min B - 10min</a:t>
            </a:r>
          </a:p>
          <a:p>
            <a:pPr>
              <a:buNone/>
            </a:pPr>
            <a:r>
              <a:rPr lang="cs-CZ" dirty="0" smtClean="0"/>
              <a:t>Odbytové náklady A - 28,-Kč B - 7,-Kč</a:t>
            </a:r>
          </a:p>
          <a:p>
            <a:pPr>
              <a:buNone/>
            </a:pPr>
            <a:r>
              <a:rPr lang="cs-CZ" dirty="0" smtClean="0"/>
              <a:t>Potřebné strojové hodiny A - 16hod B - 8hod</a:t>
            </a:r>
          </a:p>
          <a:p>
            <a:pPr>
              <a:buNone/>
            </a:pPr>
            <a:r>
              <a:rPr lang="cs-CZ" dirty="0" smtClean="0"/>
              <a:t>Zisk (% z ÚVNV) A - 35% B - 20%</a:t>
            </a:r>
          </a:p>
          <a:p>
            <a:r>
              <a:rPr lang="cs-CZ" dirty="0" smtClean="0"/>
              <a:t>Cena 1 metru látky u výrobků A i B je120,-Kč.</a:t>
            </a:r>
          </a:p>
          <a:p>
            <a:r>
              <a:rPr lang="cs-CZ" dirty="0" smtClean="0"/>
              <a:t>Za hodinu práce platíme 48,-Kč.</a:t>
            </a:r>
          </a:p>
          <a:p>
            <a:r>
              <a:rPr lang="cs-CZ" dirty="0" smtClean="0"/>
              <a:t>VR =120.000,-rozvrhovou základnou je celkový počet strojových hodin</a:t>
            </a:r>
          </a:p>
          <a:p>
            <a:r>
              <a:rPr lang="cs-CZ" dirty="0" smtClean="0"/>
              <a:t>SR = 360.000,-Kč rozvrhovou základnou jsou celkové přímé mzdy.</a:t>
            </a:r>
          </a:p>
          <a:p>
            <a:r>
              <a:rPr lang="cs-CZ" dirty="0" smtClean="0"/>
              <a:t>ZR = 440.000,- K4 rozvrhovou základnou jsou celkové přímé mzdy</a:t>
            </a:r>
          </a:p>
          <a:p>
            <a:r>
              <a:rPr lang="cs-CZ" b="1" dirty="0" smtClean="0"/>
              <a:t>Jaká bude prodejní cena výrobků A </a:t>
            </a:r>
            <a:r>
              <a:rPr lang="cs-CZ" b="1" dirty="0" err="1" smtClean="0"/>
              <a:t>a</a:t>
            </a:r>
            <a:r>
              <a:rPr lang="cs-CZ" b="1" dirty="0" smtClean="0"/>
              <a:t> B?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Výrobek A  576,45Kč, výrobek B  103,80Kč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vlastní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</TotalTime>
  <Words>178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ANOTACE</vt:lpstr>
      <vt:lpstr>19. TEST V.  kalkulace přirážková pomocí režijní sazby   výpočet</vt:lpstr>
      <vt:lpstr>výpočet</vt:lpstr>
      <vt:lpstr>Výsledek: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19. TEST V. kalkulace přirážková pomocí režijní sazby - výpočet</dc:title>
  <dc:creator>Rachota</dc:creator>
  <cp:lastModifiedBy>Rachota</cp:lastModifiedBy>
  <cp:revision>7</cp:revision>
  <dcterms:created xsi:type="dcterms:W3CDTF">2013-04-07T17:43:41Z</dcterms:created>
  <dcterms:modified xsi:type="dcterms:W3CDTF">2013-05-16T17:30:15Z</dcterms:modified>
</cp:coreProperties>
</file>