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59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96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9E64A-743C-440F-8DF2-CCFE206A199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93EB7-07E7-447A-8B77-9708DD4D109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9E64A-743C-440F-8DF2-CCFE206A199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93EB7-07E7-447A-8B77-9708DD4D10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9E64A-743C-440F-8DF2-CCFE206A199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93EB7-07E7-447A-8B77-9708DD4D109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9E64A-743C-440F-8DF2-CCFE206A199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93EB7-07E7-447A-8B77-9708DD4D10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9E64A-743C-440F-8DF2-CCFE206A199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93EB7-07E7-447A-8B77-9708DD4D10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9E64A-743C-440F-8DF2-CCFE206A199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93EB7-07E7-447A-8B77-9708DD4D10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9E64A-743C-440F-8DF2-CCFE206A199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93EB7-07E7-447A-8B77-9708DD4D10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9E64A-743C-440F-8DF2-CCFE206A199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93EB7-07E7-447A-8B77-9708DD4D109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579E64A-743C-440F-8DF2-CCFE206A199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9493EB7-07E7-447A-8B77-9708DD4D109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9E64A-743C-440F-8DF2-CCFE206A199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93EB7-07E7-447A-8B77-9708DD4D10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9E64A-743C-440F-8DF2-CCFE206A199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93EB7-07E7-447A-8B77-9708DD4D10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579E64A-743C-440F-8DF2-CCFE206A199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9493EB7-07E7-447A-8B77-9708DD4D109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305127.jpg" TargetMode="External"/><Relationship Id="rId2" Type="http://schemas.openxmlformats.org/officeDocument/2006/relationships/hyperlink" Target="http://officeimg.vo.msecnd.net/en-us/images/MH900400593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agri.cz/public/web/pub/9a/7e/b3/170206_297498_Turanske_kysane_zeli_ve_slanem_nalevu_76Z6958_kopi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155448"/>
            <a:ext cx="6995120" cy="1905400"/>
          </a:xfrm>
        </p:spPr>
        <p:txBody>
          <a:bodyPr>
            <a:normAutofit/>
          </a:bodyPr>
          <a:lstStyle/>
          <a:p>
            <a:r>
              <a:rPr lang="cs-CZ" sz="1600" cap="small" dirty="0">
                <a:solidFill>
                  <a:prstClr val="white"/>
                </a:solidFill>
                <a:latin typeface="Century Schoolbook"/>
              </a:rPr>
              <a:t>Střední průmyslová škola</a:t>
            </a:r>
            <a:br>
              <a:rPr lang="cs-CZ" sz="1600" cap="small" dirty="0">
                <a:solidFill>
                  <a:prstClr val="white"/>
                </a:solidFill>
                <a:latin typeface="Century Schoolbook"/>
              </a:rPr>
            </a:br>
            <a:r>
              <a:rPr lang="cs-CZ" sz="1600" cap="small" dirty="0">
                <a:solidFill>
                  <a:prstClr val="white"/>
                </a:solidFill>
                <a:latin typeface="Century Schoolbook"/>
              </a:rPr>
              <a:t>a Střední odborná škola gastronomie a služeb, Most, příspěvková organizace</a:t>
            </a:r>
            <a:r>
              <a:rPr lang="cs-CZ" sz="3200" b="0" dirty="0">
                <a:solidFill>
                  <a:prstClr val="white"/>
                </a:solidFill>
                <a:latin typeface="Calibri"/>
              </a:rPr>
              <a:t/>
            </a:r>
            <a:br>
              <a:rPr lang="cs-CZ" sz="3200" b="0" dirty="0">
                <a:solidFill>
                  <a:prstClr val="white"/>
                </a:solidFill>
                <a:latin typeface="Calibri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r>
              <a:rPr lang="cs-CZ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dirty="0">
              <a:solidFill>
                <a:prstClr val="black"/>
              </a:solidFill>
              <a:latin typeface="Trebuchet MS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37384360"/>
              </p:ext>
            </p:extLst>
          </p:nvPr>
        </p:nvGraphicFramePr>
        <p:xfrm>
          <a:off x="611560" y="2348878"/>
          <a:ext cx="7488832" cy="3689341"/>
        </p:xfrm>
        <a:graphic>
          <a:graphicData uri="http://schemas.openxmlformats.org/drawingml/2006/table">
            <a:tbl>
              <a:tblPr/>
              <a:tblGrid>
                <a:gridCol w="2023702"/>
                <a:gridCol w="5465130"/>
              </a:tblGrid>
              <a:tr h="32287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04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_INOVACE_OV15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9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9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9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 O ZBOŽÍ 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9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VÝROBKY ZE ZELENINY – STERILOVANÁ A NAKLÁDANÁ ZELENINA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9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9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9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ÚNOR 2013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928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druhy sterilované a nakládané zeleniny v prodeji, jejich přejímkou, vadami a skladováním.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1.ročníku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obor prodavač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7288" y="6238180"/>
            <a:ext cx="3871913" cy="548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2756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157192"/>
            <a:ext cx="8077200" cy="1700808"/>
          </a:xfrm>
        </p:spPr>
        <p:txBody>
          <a:bodyPr/>
          <a:lstStyle/>
          <a:p>
            <a:r>
              <a:rPr lang="cs-CZ" sz="3600" i="1" dirty="0" smtClean="0"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STERILOVANÁ  ZELENINA      </a:t>
            </a:r>
            <a:br>
              <a:rPr lang="cs-CZ" sz="3600" i="1" dirty="0" smtClean="0"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r>
              <a:rPr lang="cs-CZ" sz="3600" i="1" dirty="0" smtClean="0"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A </a:t>
            </a:r>
            <a:r>
              <a:rPr lang="cs-CZ" sz="3600" i="1" dirty="0"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i="1" dirty="0"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r>
              <a:rPr lang="cs-CZ" sz="3600" i="1" dirty="0" smtClean="0"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NAKLÁDANÁ  ZELENINA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404664"/>
            <a:ext cx="8077200" cy="2923752"/>
          </a:xfrm>
        </p:spPr>
        <p:txBody>
          <a:bodyPr>
            <a:normAutofit/>
          </a:bodyPr>
          <a:lstStyle/>
          <a:p>
            <a:r>
              <a:rPr lang="cs-CZ" sz="5400" b="1" dirty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  <a:ea typeface="+mj-ea"/>
                <a:cs typeface="+mj-cs"/>
              </a:rPr>
              <a:t>VÝROBKY  </a:t>
            </a:r>
            <a:endParaRPr lang="cs-CZ" sz="5400" b="1" dirty="0" smtClean="0">
              <a:solidFill>
                <a:srgbClr val="4F81BD">
                  <a:satMod val="150000"/>
                </a:srgbClr>
              </a:solidFill>
              <a:latin typeface="Bodoni MT Black" pitchFamily="18" charset="0"/>
              <a:ea typeface="+mj-ea"/>
              <a:cs typeface="+mj-cs"/>
            </a:endParaRPr>
          </a:p>
          <a:p>
            <a:r>
              <a:rPr lang="cs-CZ" sz="5400" b="1" dirty="0" smtClean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  <a:ea typeface="+mj-ea"/>
                <a:cs typeface="+mj-cs"/>
              </a:rPr>
              <a:t>ZE  </a:t>
            </a:r>
          </a:p>
          <a:p>
            <a:r>
              <a:rPr lang="cs-CZ" sz="5400" b="1" dirty="0" smtClean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  <a:ea typeface="+mj-ea"/>
                <a:cs typeface="+mj-cs"/>
              </a:rPr>
              <a:t>ZELENINY</a:t>
            </a:r>
            <a:endParaRPr lang="cs-CZ" sz="5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24744"/>
            <a:ext cx="1885950" cy="282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656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20689"/>
            <a:ext cx="2375545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i="1" dirty="0" smtClean="0">
                <a:solidFill>
                  <a:srgbClr val="92D05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STERILOVANÁ  ZELENINA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7475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</a:pPr>
            <a:r>
              <a:rPr lang="cs-CZ" sz="3600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NÁLEVY</a:t>
            </a:r>
            <a:r>
              <a:rPr lang="cs-CZ" sz="3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arabicPeriod"/>
            </a:pPr>
            <a:endParaRPr lang="cs-CZ" sz="1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alphaLcParenR"/>
            </a:pPr>
            <a:r>
              <a:rPr lang="cs-CZ" sz="2800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Sladkokyselé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–okurky,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mrkev,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květák..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alphaLcParenR"/>
            </a:pPr>
            <a:r>
              <a:rPr lang="cs-CZ" sz="2800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Sladkokyselé s olejem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papriky (kapie)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alphaLcParenR"/>
            </a:pPr>
            <a:r>
              <a:rPr lang="cs-CZ" sz="2800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Slané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– mrkev, chřest, květák…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alphaLcParenR"/>
            </a:pPr>
            <a:r>
              <a:rPr lang="cs-CZ" sz="2800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Kořeněné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– červená řepa, okurky, cibulky…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alphaLcParenR"/>
            </a:pPr>
            <a:r>
              <a:rPr lang="cs-CZ" sz="2800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Kyselé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– hrášek, fazolové lusky…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alphaLcParenR"/>
            </a:pPr>
            <a:r>
              <a:rPr lang="cs-CZ" sz="2800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Sladké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– dýňový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kompot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alphaLcParenR"/>
            </a:pP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7475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</a:pP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 KAŽDÉHO NÁLEVU UVĚĎTE DALŠÍ DRUHY ZELENINY.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04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76470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i="1" dirty="0" smtClean="0">
                <a:solidFill>
                  <a:srgbClr val="92D05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NAKLÁDANÁ  ZELENINA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435280" cy="4625609"/>
          </a:xfrm>
        </p:spPr>
        <p:txBody>
          <a:bodyPr/>
          <a:lstStyle/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b="1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VÝROBA -   </a:t>
            </a:r>
            <a:r>
              <a:rPr lang="cs-CZ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mléčným kysáním,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které se doplňuje chemickou 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konzervací i sterilací.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b="1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DRUHY V PRODEJI -</a:t>
            </a:r>
          </a:p>
          <a:p>
            <a:pPr marL="633412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+mj-lt"/>
              <a:buAutoNum type="arabicPeriod"/>
              <a:defRPr/>
            </a:pPr>
            <a:r>
              <a:rPr lang="cs-CZ" sz="24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b="1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ednodruhová</a:t>
            </a: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nakládaná zelenina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kysané zelí, nakládané kvašené okurky (rychlokvašky)</a:t>
            </a:r>
          </a:p>
          <a:p>
            <a:pPr marL="633412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+mj-lt"/>
              <a:buAutoNum type="arabicPeriod"/>
              <a:defRPr/>
            </a:pPr>
            <a:r>
              <a:rPr lang="cs-CZ" sz="24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akládané zeleninové směsi a saláty – </a:t>
            </a:r>
            <a:r>
              <a:rPr lang="cs-CZ" sz="2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Kunovjanka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Moravanka, Hradišťanka, nakládané čalamády….</a:t>
            </a:r>
          </a:p>
          <a:p>
            <a:pPr marL="633412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7325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i="1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NAKLÁDANÁ 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b="1" i="1" u="sng" dirty="0" smtClean="0"/>
              <a:t>JAKOST KYSANÉHO ZELÍ </a:t>
            </a:r>
          </a:p>
          <a:p>
            <a:r>
              <a:rPr lang="cs-CZ" dirty="0" smtClean="0"/>
              <a:t>stejnoměrně a jemně nakrouhané, světle žluté, křupavé, typické a čisté vůně</a:t>
            </a:r>
          </a:p>
          <a:p>
            <a:pPr marL="118872" indent="0">
              <a:buNone/>
            </a:pPr>
            <a:r>
              <a:rPr lang="cs-CZ" b="1" i="1" u="sng" dirty="0" smtClean="0"/>
              <a:t>JAKOST NAKLÁDANÝCH OKUREK</a:t>
            </a:r>
          </a:p>
          <a:p>
            <a:r>
              <a:rPr lang="cs-CZ" dirty="0" smtClean="0"/>
              <a:t>příjemná žlutozelená barva, tvrdá a chřupavá konzistence, lehce kořeněná vůně, jsou rovné některé mírně zahnuté, ve stanovené velikosti, nálev - čirý</a:t>
            </a:r>
          </a:p>
          <a:p>
            <a:pPr marL="118872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3538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i="1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STERILOVANÁ  </a:t>
            </a:r>
            <a:r>
              <a:rPr lang="cs-CZ" sz="3600" i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A  </a:t>
            </a:r>
            <a:br>
              <a:rPr lang="cs-CZ" sz="3600" i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i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NAKLÁDANÁ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966177"/>
          </a:xfrm>
        </p:spPr>
        <p:txBody>
          <a:bodyPr/>
          <a:lstStyle/>
          <a:p>
            <a:pPr marL="118872" indent="0">
              <a:buNone/>
            </a:pPr>
            <a:r>
              <a:rPr lang="cs-CZ" b="1" i="1" u="sng" dirty="0" smtClean="0"/>
              <a:t>OBALY</a:t>
            </a:r>
            <a:r>
              <a:rPr lang="cs-CZ" dirty="0" smtClean="0"/>
              <a:t> -  sklenice, plechovky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b="1" i="1" u="sng" dirty="0" smtClean="0"/>
              <a:t>VADY</a:t>
            </a:r>
            <a:r>
              <a:rPr lang="cs-CZ" dirty="0" smtClean="0"/>
              <a:t> – bombáž, porušenost obalu, záměna </a:t>
            </a:r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druhu, nahnilé nebo otlačené části</a:t>
            </a:r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zeleniny, barva, konzistence, prošlá </a:t>
            </a:r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záruční lhůta, cizí příměsi…</a:t>
            </a:r>
          </a:p>
          <a:p>
            <a:pPr marL="118872" indent="0">
              <a:buNone/>
            </a:pPr>
            <a:r>
              <a:rPr lang="cs-CZ" b="1" i="1" u="sng" dirty="0" smtClean="0"/>
              <a:t>SKLADOVÁNÍ</a:t>
            </a:r>
            <a:r>
              <a:rPr lang="cs-CZ" dirty="0" smtClean="0"/>
              <a:t> -  v suchých, čistých a vzdušných</a:t>
            </a:r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prostorách, dodržujeme </a:t>
            </a:r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obměnu zásob</a:t>
            </a:r>
          </a:p>
          <a:p>
            <a:pPr marL="118872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14008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i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STERILOVANÁ    A  </a:t>
            </a:r>
            <a:br>
              <a:rPr lang="cs-CZ" sz="3600" i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i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NAKLÁDANÁ  </a:t>
            </a:r>
            <a:r>
              <a:rPr lang="cs-CZ" sz="3200" i="1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b="1" i="1" u="sng" dirty="0" smtClean="0"/>
              <a:t>OPAKOVÁNÍ:</a:t>
            </a:r>
          </a:p>
          <a:p>
            <a:pPr marL="118872" indent="0">
              <a:buNone/>
            </a:pPr>
            <a:endParaRPr lang="cs-CZ" b="1" i="1" u="sng" dirty="0" smtClean="0"/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Které znáte nálevy sterilované zeleniny?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Jaký je rozdíl mezi sterilovanou a nakládanou zeleninou?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Na co dáváme pozor při přejímce této zeleniny?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011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3600" i="1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ZBOŽÍZNALSTVÍ potravinářského zboží pro 2. ročník středních odborných učilišť  a integrovaných středních škol učebního oboru prodavač – prodavačka, zaměření pro potravinářské zboží a pro smíšené zboží, 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vydalo  nakladatelství a vydavatelství IQ 147, 1996</a:t>
            </a:r>
          </a:p>
          <a:p>
            <a:pPr marL="118872" indent="0">
              <a:buNone/>
            </a:pPr>
            <a:endParaRPr lang="cs-CZ" sz="1400" dirty="0" smtClean="0"/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officeimg.vo.msecnd.net/en-us/images/MH900400593.jpg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officeimg.vo.msecnd.net/en-us/images/MH900305127.jpg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eagri.cz/public/web/pub/9a/7e/b3/170206_297498_Turanske_kysane_zeli_ve_slanem_nalevu_76Z6958_kopie.jpg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18345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58</TotalTime>
  <Words>373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Modul</vt:lpstr>
      <vt:lpstr>Střední průmyslová škola a Střední odborná škola gastronomie a služeb, Most, příspěvková organizace </vt:lpstr>
      <vt:lpstr>STERILOVANÁ  ZELENINA       A  NAKLÁDANÁ  ZELENINA</vt:lpstr>
      <vt:lpstr>STERILOVANÁ  ZELENINA</vt:lpstr>
      <vt:lpstr>NAKLÁDANÁ  ZELENINA</vt:lpstr>
      <vt:lpstr>NAKLÁDANÁ  ZELENINA</vt:lpstr>
      <vt:lpstr>STERILOVANÁ   A   NAKLÁDANÁ ZELENINA</vt:lpstr>
      <vt:lpstr>STERILOVANÁ    A   NAKLÁDANÁ  ZELENINA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8</cp:revision>
  <dcterms:created xsi:type="dcterms:W3CDTF">2013-10-26T21:24:23Z</dcterms:created>
  <dcterms:modified xsi:type="dcterms:W3CDTF">2013-10-28T13:45:03Z</dcterms:modified>
</cp:coreProperties>
</file>