
<file path=[Content_Types].xml><?xml version="1.0" encoding="utf-8"?>
<Types xmlns="http://schemas.openxmlformats.org/package/2006/content-types">
  <Default Extension="jpeg" ContentType="image/jpe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15.xml" ContentType="application/vnd.openxmlformats-officedocument.presentationml.slide+xml"/>
  <Override PartName="/ppt/slides/slide16.xml" ContentType="application/vnd.openxmlformats-officedocument.presentationml.slide+xml"/>
  <Override PartName="/ppt/slides/slide17.xml" ContentType="application/vnd.openxmlformats-officedocument.presentationml.slide+xml"/>
  <Override PartName="/ppt/slides/slide18.xml" ContentType="application/vnd.openxmlformats-officedocument.presentationml.slide+xml"/>
  <Override PartName="/ppt/slides/slide19.xml" ContentType="application/vnd.openxmlformats-officedocument.presentationml.slide+xml"/>
  <Override PartName="/ppt/slides/slide20.xml" ContentType="application/vnd.openxmlformats-officedocument.presentationml.slide+xml"/>
  <Override PartName="/ppt/slides/slide21.xml" ContentType="application/vnd.openxmlformats-officedocument.presentationml.slide+xml"/>
  <Override PartName="/ppt/slides/slide22.xml" ContentType="application/vnd.openxmlformats-officedocument.presentationml.slide+xml"/>
  <Override PartName="/ppt/slides/slide23.xml" ContentType="application/vnd.openxmlformats-officedocument.presentationml.slide+xml"/>
  <Override PartName="/ppt/slides/slide24.xml" ContentType="application/vnd.openxmlformats-officedocument.presentationml.slide+xml"/>
  <Override PartName="/ppt/slides/slide25.xml" ContentType="application/vnd.openxmlformats-officedocument.presentationml.slide+xml"/>
  <Override PartName="/ppt/slides/slide26.xml" ContentType="application/vnd.openxmlformats-officedocument.presentationml.slide+xml"/>
  <Override PartName="/ppt/slides/slide27.xml" ContentType="application/vnd.openxmlformats-officedocument.presentationml.slide+xml"/>
  <Override PartName="/ppt/slides/slide28.xml" ContentType="application/vnd.openxmlformats-officedocument.presentationml.slide+xml"/>
  <Override PartName="/ppt/slides/slide29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theme/theme2.xml" ContentType="application/vnd.openxmlformats-officedocument.theme+xml"/>
  <Override PartName="/ppt/theme/themeOverride1.xml" ContentType="application/vnd.openxmlformats-officedocument.themeOverride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84" r:id="rId1"/>
    <p:sldMasterId id="2147483696" r:id="rId2"/>
  </p:sldMasterIdLst>
  <p:sldIdLst>
    <p:sldId id="283" r:id="rId3"/>
    <p:sldId id="256" r:id="rId4"/>
    <p:sldId id="257" r:id="rId5"/>
    <p:sldId id="258" r:id="rId6"/>
    <p:sldId id="259" r:id="rId7"/>
    <p:sldId id="260" r:id="rId8"/>
    <p:sldId id="261" r:id="rId9"/>
    <p:sldId id="262" r:id="rId10"/>
    <p:sldId id="263" r:id="rId11"/>
    <p:sldId id="264" r:id="rId12"/>
    <p:sldId id="265" r:id="rId13"/>
    <p:sldId id="266" r:id="rId14"/>
    <p:sldId id="267" r:id="rId15"/>
    <p:sldId id="268" r:id="rId16"/>
    <p:sldId id="269" r:id="rId17"/>
    <p:sldId id="270" r:id="rId18"/>
    <p:sldId id="271" r:id="rId19"/>
    <p:sldId id="272" r:id="rId20"/>
    <p:sldId id="273" r:id="rId21"/>
    <p:sldId id="274" r:id="rId22"/>
    <p:sldId id="275" r:id="rId23"/>
    <p:sldId id="276" r:id="rId24"/>
    <p:sldId id="277" r:id="rId25"/>
    <p:sldId id="278" r:id="rId26"/>
    <p:sldId id="279" r:id="rId27"/>
    <p:sldId id="280" r:id="rId28"/>
    <p:sldId id="281" r:id="rId29"/>
    <p:sldId id="282" r:id="rId30"/>
    <p:sldId id="284" r:id="rId31"/>
  </p:sldIdLst>
  <p:sldSz cx="9144000" cy="6858000" type="screen4x3"/>
  <p:notesSz cx="6858000" cy="9144000"/>
  <p:defaultTextStyle>
    <a:defPPr>
      <a:defRPr lang="cs-CZ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>
    <p:restoredLeft sz="15620"/>
    <p:restoredTop sz="94660"/>
  </p:normalViewPr>
  <p:slideViewPr>
    <p:cSldViewPr>
      <p:cViewPr varScale="1">
        <p:scale>
          <a:sx n="69" d="100"/>
          <a:sy n="69" d="100"/>
        </p:scale>
        <p:origin x="-1416" y="-90"/>
      </p:cViewPr>
      <p:guideLst>
        <p:guide orient="horz" pos="2160"/>
        <p:guide pos="2880"/>
      </p:guideLst>
    </p:cSldViewPr>
  </p:slideViewPr>
  <p:notesTextViewPr>
    <p:cViewPr>
      <p:scale>
        <a:sx n="100" d="100"/>
        <a:sy n="100" d="100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6.xml"/><Relationship Id="rId13" Type="http://schemas.openxmlformats.org/officeDocument/2006/relationships/slide" Target="slides/slide11.xml"/><Relationship Id="rId18" Type="http://schemas.openxmlformats.org/officeDocument/2006/relationships/slide" Target="slides/slide16.xml"/><Relationship Id="rId26" Type="http://schemas.openxmlformats.org/officeDocument/2006/relationships/slide" Target="slides/slide24.xml"/><Relationship Id="rId3" Type="http://schemas.openxmlformats.org/officeDocument/2006/relationships/slide" Target="slides/slide1.xml"/><Relationship Id="rId21" Type="http://schemas.openxmlformats.org/officeDocument/2006/relationships/slide" Target="slides/slide19.xml"/><Relationship Id="rId34" Type="http://schemas.openxmlformats.org/officeDocument/2006/relationships/theme" Target="theme/theme1.xml"/><Relationship Id="rId7" Type="http://schemas.openxmlformats.org/officeDocument/2006/relationships/slide" Target="slides/slide5.xml"/><Relationship Id="rId12" Type="http://schemas.openxmlformats.org/officeDocument/2006/relationships/slide" Target="slides/slide10.xml"/><Relationship Id="rId17" Type="http://schemas.openxmlformats.org/officeDocument/2006/relationships/slide" Target="slides/slide15.xml"/><Relationship Id="rId25" Type="http://schemas.openxmlformats.org/officeDocument/2006/relationships/slide" Target="slides/slide23.xml"/><Relationship Id="rId33" Type="http://schemas.openxmlformats.org/officeDocument/2006/relationships/viewProps" Target="viewProps.xml"/><Relationship Id="rId2" Type="http://schemas.openxmlformats.org/officeDocument/2006/relationships/slideMaster" Target="slideMasters/slideMaster2.xml"/><Relationship Id="rId16" Type="http://schemas.openxmlformats.org/officeDocument/2006/relationships/slide" Target="slides/slide14.xml"/><Relationship Id="rId20" Type="http://schemas.openxmlformats.org/officeDocument/2006/relationships/slide" Target="slides/slide18.xml"/><Relationship Id="rId29" Type="http://schemas.openxmlformats.org/officeDocument/2006/relationships/slide" Target="slides/slide27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4.xml"/><Relationship Id="rId11" Type="http://schemas.openxmlformats.org/officeDocument/2006/relationships/slide" Target="slides/slide9.xml"/><Relationship Id="rId24" Type="http://schemas.openxmlformats.org/officeDocument/2006/relationships/slide" Target="slides/slide22.xml"/><Relationship Id="rId32" Type="http://schemas.openxmlformats.org/officeDocument/2006/relationships/presProps" Target="presProps.xml"/><Relationship Id="rId5" Type="http://schemas.openxmlformats.org/officeDocument/2006/relationships/slide" Target="slides/slide3.xml"/><Relationship Id="rId15" Type="http://schemas.openxmlformats.org/officeDocument/2006/relationships/slide" Target="slides/slide13.xml"/><Relationship Id="rId23" Type="http://schemas.openxmlformats.org/officeDocument/2006/relationships/slide" Target="slides/slide21.xml"/><Relationship Id="rId28" Type="http://schemas.openxmlformats.org/officeDocument/2006/relationships/slide" Target="slides/slide26.xml"/><Relationship Id="rId10" Type="http://schemas.openxmlformats.org/officeDocument/2006/relationships/slide" Target="slides/slide8.xml"/><Relationship Id="rId19" Type="http://schemas.openxmlformats.org/officeDocument/2006/relationships/slide" Target="slides/slide17.xml"/><Relationship Id="rId31" Type="http://schemas.openxmlformats.org/officeDocument/2006/relationships/slide" Target="slides/slide29.xml"/><Relationship Id="rId4" Type="http://schemas.openxmlformats.org/officeDocument/2006/relationships/slide" Target="slides/slide2.xml"/><Relationship Id="rId9" Type="http://schemas.openxmlformats.org/officeDocument/2006/relationships/slide" Target="slides/slide7.xml"/><Relationship Id="rId14" Type="http://schemas.openxmlformats.org/officeDocument/2006/relationships/slide" Target="slides/slide12.xml"/><Relationship Id="rId22" Type="http://schemas.openxmlformats.org/officeDocument/2006/relationships/slide" Target="slides/slide20.xml"/><Relationship Id="rId27" Type="http://schemas.openxmlformats.org/officeDocument/2006/relationships/slide" Target="slides/slide25.xml"/><Relationship Id="rId30" Type="http://schemas.openxmlformats.org/officeDocument/2006/relationships/slide" Target="slides/slide28.xml"/><Relationship Id="rId35" Type="http://schemas.openxmlformats.org/officeDocument/2006/relationships/tableStyles" Target="tableStyles.xml"/></Relationship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1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1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1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1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1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1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1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2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2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2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Úvodní sníme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" name="Rovnoramenný trojúhelník 6"/>
          <p:cNvSpPr/>
          <p:nvPr/>
        </p:nvSpPr>
        <p:spPr>
          <a:xfrm rot="16200000">
            <a:off x="7554353" y="5254283"/>
            <a:ext cx="1892949" cy="1294228"/>
          </a:xfrm>
          <a:prstGeom prst="triangle">
            <a:avLst>
              <a:gd name="adj" fmla="val 51323"/>
            </a:avLst>
          </a:prstGeom>
          <a:gradFill flip="none" rotWithShape="1">
            <a:gsLst>
              <a:gs pos="0">
                <a:schemeClr val="accent1">
                  <a:shade val="30000"/>
                  <a:satMod val="155000"/>
                  <a:alpha val="100000"/>
                </a:schemeClr>
              </a:gs>
              <a:gs pos="60000">
                <a:schemeClr val="accent1">
                  <a:satMod val="160000"/>
                  <a:alpha val="100000"/>
                </a:schemeClr>
              </a:gs>
              <a:gs pos="100000">
                <a:schemeClr val="accent1">
                  <a:tint val="70000"/>
                  <a:satMod val="200000"/>
                  <a:alpha val="100000"/>
                </a:schemeClr>
              </a:gs>
            </a:gsLst>
            <a:lin ang="15500000" scaled="1"/>
            <a:tileRect/>
          </a:gradFill>
          <a:ln w="38100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8" name="Nadpis 7"/>
          <p:cNvSpPr>
            <a:spLocks noGrp="1"/>
          </p:cNvSpPr>
          <p:nvPr>
            <p:ph type="ctrTitle"/>
          </p:nvPr>
        </p:nvSpPr>
        <p:spPr>
          <a:xfrm>
            <a:off x="540544" y="776288"/>
            <a:ext cx="8062912" cy="1470025"/>
          </a:xfrm>
        </p:spPr>
        <p:txBody>
          <a:bodyPr anchor="b">
            <a:normAutofit/>
          </a:bodyPr>
          <a:lstStyle>
            <a:lvl1pPr algn="r">
              <a:defRPr sz="4400"/>
            </a:lvl1pPr>
          </a:lstStyle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9" name="Podnadpis 8"/>
          <p:cNvSpPr>
            <a:spLocks noGrp="1"/>
          </p:cNvSpPr>
          <p:nvPr>
            <p:ph type="subTitle" idx="1"/>
          </p:nvPr>
        </p:nvSpPr>
        <p:spPr>
          <a:xfrm>
            <a:off x="540544" y="2250280"/>
            <a:ext cx="8062912" cy="1752600"/>
          </a:xfrm>
        </p:spPr>
        <p:txBody>
          <a:bodyPr/>
          <a:lstStyle>
            <a:lvl1pPr marL="0" marR="36576" indent="0" algn="r">
              <a:spcBef>
                <a:spcPts val="0"/>
              </a:spcBef>
              <a:buNone/>
              <a:defRPr>
                <a:ln>
                  <a:solidFill>
                    <a:schemeClr val="bg2"/>
                  </a:solidFill>
                </a:ln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</a:lvl2pPr>
            <a:lvl3pPr marL="914400" indent="0" algn="ctr">
              <a:buNone/>
            </a:lvl3pPr>
            <a:lvl4pPr marL="1371600" indent="0" algn="ctr">
              <a:buNone/>
            </a:lvl4pPr>
            <a:lvl5pPr marL="1828800" indent="0" algn="ctr">
              <a:buNone/>
            </a:lvl5pPr>
            <a:lvl6pPr marL="2286000" indent="0" algn="ctr">
              <a:buNone/>
            </a:lvl6pPr>
            <a:lvl7pPr marL="2743200" indent="0" algn="ctr">
              <a:buNone/>
            </a:lvl7pPr>
            <a:lvl8pPr marL="3200400" indent="0" algn="ctr">
              <a:buNone/>
            </a:lvl8pPr>
            <a:lvl9pPr marL="3657600" indent="0" algn="ctr">
              <a:buNone/>
            </a:lvl9pPr>
          </a:lstStyle>
          <a:p>
            <a:r>
              <a:rPr kumimoji="0" lang="cs-CZ" smtClean="0"/>
              <a:t>Klepnutím lze upravit styl předlohy podnadpisů.</a:t>
            </a:r>
            <a:endParaRPr kumimoji="0" lang="en-US"/>
          </a:p>
        </p:txBody>
      </p:sp>
      <p:sp>
        <p:nvSpPr>
          <p:cNvPr id="28" name="Zástupný symbol pro datum 27"/>
          <p:cNvSpPr>
            <a:spLocks noGrp="1"/>
          </p:cNvSpPr>
          <p:nvPr>
            <p:ph type="dt" sz="half" idx="10"/>
          </p:nvPr>
        </p:nvSpPr>
        <p:spPr>
          <a:xfrm>
            <a:off x="1371600" y="6012656"/>
            <a:ext cx="5791200" cy="365125"/>
          </a:xfrm>
        </p:spPr>
        <p:txBody>
          <a:bodyPr tIns="0" bIns="0" anchor="t"/>
          <a:lstStyle>
            <a:lvl1pPr algn="r">
              <a:defRPr sz="1000"/>
            </a:lvl1pPr>
          </a:lstStyle>
          <a:p>
            <a:fld id="{ACC67BC0-F1A9-443B-806F-06D81A6BE19D}" type="datetimeFigureOut">
              <a:rPr lang="cs-CZ" smtClean="0"/>
              <a:pPr/>
              <a:t>28. 10. 2013</a:t>
            </a:fld>
            <a:endParaRPr lang="cs-CZ"/>
          </a:p>
        </p:txBody>
      </p:sp>
      <p:sp>
        <p:nvSpPr>
          <p:cNvPr id="17" name="Zástupný symbol pro zápatí 16"/>
          <p:cNvSpPr>
            <a:spLocks noGrp="1"/>
          </p:cNvSpPr>
          <p:nvPr>
            <p:ph type="ftr" sz="quarter" idx="11"/>
          </p:nvPr>
        </p:nvSpPr>
        <p:spPr>
          <a:xfrm>
            <a:off x="1371600" y="5650704"/>
            <a:ext cx="5791200" cy="365125"/>
          </a:xfrm>
        </p:spPr>
        <p:txBody>
          <a:bodyPr tIns="0" bIns="0" anchor="b"/>
          <a:lstStyle>
            <a:lvl1pPr algn="r">
              <a:defRPr sz="1100"/>
            </a:lvl1pPr>
          </a:lstStyle>
          <a:p>
            <a:endParaRPr lang="cs-CZ"/>
          </a:p>
        </p:txBody>
      </p:sp>
      <p:sp>
        <p:nvSpPr>
          <p:cNvPr id="29" name="Zástupný symbol pro číslo snímku 28"/>
          <p:cNvSpPr>
            <a:spLocks noGrp="1"/>
          </p:cNvSpPr>
          <p:nvPr>
            <p:ph type="sldNum" sz="quarter" idx="12"/>
          </p:nvPr>
        </p:nvSpPr>
        <p:spPr>
          <a:xfrm>
            <a:off x="8392247" y="5752307"/>
            <a:ext cx="502920" cy="365125"/>
          </a:xfrm>
        </p:spPr>
        <p:txBody>
          <a:bodyPr anchor="ctr"/>
          <a:lstStyle>
            <a:lvl1pPr algn="ctr">
              <a:defRPr sz="1300">
                <a:solidFill>
                  <a:srgbClr val="FFFFFF"/>
                </a:solidFill>
              </a:defRPr>
            </a:lvl1pPr>
          </a:lstStyle>
          <a:p>
            <a:fld id="{930328E7-3409-4AC5-8900-15ABA5FA358D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267494"/>
            <a:ext cx="8229600" cy="1399032"/>
          </a:xfrm>
        </p:spPr>
        <p:txBody>
          <a:bodyPr/>
          <a:lstStyle/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457200" y="1882808"/>
            <a:ext cx="8229600" cy="4572000"/>
          </a:xfrm>
        </p:spPr>
        <p:txBody>
          <a:bodyPr/>
          <a:lstStyle/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>
          <a:xfrm>
            <a:off x="4791456" y="6480048"/>
            <a:ext cx="2133600" cy="301752"/>
          </a:xfrm>
        </p:spPr>
        <p:txBody>
          <a:bodyPr/>
          <a:lstStyle/>
          <a:p>
            <a:fld id="{ACC67BC0-F1A9-443B-806F-06D81A6BE19D}" type="datetimeFigureOut">
              <a:rPr lang="cs-CZ" smtClean="0"/>
              <a:pPr/>
              <a:t>28. 10. 2013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>
          <a:xfrm>
            <a:off x="457200" y="6480969"/>
            <a:ext cx="4260056" cy="300831"/>
          </a:xfrm>
        </p:spPr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930328E7-3409-4AC5-8900-15ABA5FA358D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secHead" preserve="1">
  <p:cSld name="Záhlaví části">
    <p:bg>
      <p:bgRef idx="1002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9" name="Pravoúhlý trojúhelník 8"/>
          <p:cNvSpPr/>
          <p:nvPr/>
        </p:nvSpPr>
        <p:spPr>
          <a:xfrm flipV="1">
            <a:off x="7034" y="7034"/>
            <a:ext cx="9129932" cy="6836899"/>
          </a:xfrm>
          <a:prstGeom prst="rtTriangle">
            <a:avLst/>
          </a:prstGeom>
          <a:gradFill flip="none" rotWithShape="1">
            <a:gsLst>
              <a:gs pos="0">
                <a:schemeClr val="tx2">
                  <a:alpha val="10000"/>
                </a:schemeClr>
              </a:gs>
              <a:gs pos="70000">
                <a:schemeClr val="tx2">
                  <a:alpha val="8000"/>
                </a:schemeClr>
              </a:gs>
              <a:gs pos="100000">
                <a:schemeClr val="tx2">
                  <a:alpha val="1000"/>
                </a:schemeClr>
              </a:gs>
            </a:gsLst>
            <a:lin ang="8000000" scaled="1"/>
            <a:tileRect/>
          </a:gradFill>
          <a:ln w="38100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marL="0" algn="ctr" defTabSz="914400" rtl="0" eaLnBrk="1" latinLnBrk="0" hangingPunct="1"/>
            <a:endParaRPr kumimoji="0" lang="en-US" sz="1800" kern="1200">
              <a:solidFill>
                <a:schemeClr val="lt1"/>
              </a:solidFill>
              <a:latin typeface="+mn-lt"/>
              <a:ea typeface="+mn-ea"/>
              <a:cs typeface="+mn-cs"/>
            </a:endParaRPr>
          </a:p>
        </p:txBody>
      </p:sp>
      <p:sp>
        <p:nvSpPr>
          <p:cNvPr id="8" name="Rovnoramenný trojúhelník 7"/>
          <p:cNvSpPr/>
          <p:nvPr/>
        </p:nvSpPr>
        <p:spPr>
          <a:xfrm rot="5400000" flipV="1">
            <a:off x="7554353" y="309490"/>
            <a:ext cx="1892949" cy="1294228"/>
          </a:xfrm>
          <a:prstGeom prst="triangle">
            <a:avLst>
              <a:gd name="adj" fmla="val 51323"/>
            </a:avLst>
          </a:prstGeom>
          <a:gradFill flip="none" rotWithShape="1">
            <a:gsLst>
              <a:gs pos="0">
                <a:schemeClr val="accent1">
                  <a:shade val="30000"/>
                  <a:satMod val="155000"/>
                  <a:alpha val="100000"/>
                </a:schemeClr>
              </a:gs>
              <a:gs pos="60000">
                <a:schemeClr val="accent1">
                  <a:satMod val="160000"/>
                  <a:alpha val="100000"/>
                </a:schemeClr>
              </a:gs>
              <a:gs pos="100000">
                <a:schemeClr val="accent1">
                  <a:tint val="70000"/>
                  <a:satMod val="200000"/>
                  <a:alpha val="100000"/>
                </a:schemeClr>
              </a:gs>
            </a:gsLst>
            <a:lin ang="15500000" scaled="1"/>
            <a:tileRect/>
          </a:gradFill>
          <a:ln w="38100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>
          <a:xfrm>
            <a:off x="6955632" y="6477000"/>
            <a:ext cx="2133600" cy="304800"/>
          </a:xfrm>
        </p:spPr>
        <p:txBody>
          <a:bodyPr/>
          <a:lstStyle/>
          <a:p>
            <a:fld id="{ACC67BC0-F1A9-443B-806F-06D81A6BE19D}" type="datetimeFigureOut">
              <a:rPr lang="cs-CZ" smtClean="0"/>
              <a:pPr/>
              <a:t>28. 10. 2013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>
          <a:xfrm>
            <a:off x="2619376" y="6480969"/>
            <a:ext cx="4260056" cy="300831"/>
          </a:xfrm>
        </p:spPr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>
          <a:xfrm>
            <a:off x="8451056" y="809624"/>
            <a:ext cx="502920" cy="300831"/>
          </a:xfrm>
        </p:spPr>
        <p:txBody>
          <a:bodyPr/>
          <a:lstStyle/>
          <a:p>
            <a:fld id="{930328E7-3409-4AC5-8900-15ABA5FA358D}" type="slidenum">
              <a:rPr lang="cs-CZ" smtClean="0"/>
              <a:pPr/>
              <a:t>‹#›</a:t>
            </a:fld>
            <a:endParaRPr lang="cs-CZ"/>
          </a:p>
        </p:txBody>
      </p:sp>
      <p:cxnSp>
        <p:nvCxnSpPr>
          <p:cNvPr id="11" name="Přímá spojovací čára 10"/>
          <p:cNvCxnSpPr/>
          <p:nvPr/>
        </p:nvCxnSpPr>
        <p:spPr>
          <a:xfrm rot="10800000">
            <a:off x="6468794" y="9381"/>
            <a:ext cx="2672861" cy="1900210"/>
          </a:xfrm>
          <a:prstGeom prst="line">
            <a:avLst/>
          </a:prstGeom>
          <a:noFill/>
          <a:ln w="6000" cap="rnd" cmpd="sng" algn="ctr">
            <a:solidFill>
              <a:schemeClr val="bg2">
                <a:tint val="50000"/>
                <a:satMod val="200000"/>
                <a:alpha val="45000"/>
              </a:schemeClr>
            </a:solidFill>
            <a:prstDash val="solid"/>
          </a:ln>
          <a:effectLst/>
        </p:spPr>
        <p:style>
          <a:lnRef idx="2">
            <a:schemeClr val="accent1"/>
          </a:lnRef>
          <a:fillRef idx="0">
            <a:schemeClr val="accent1"/>
          </a:fillRef>
          <a:effectRef idx="1">
            <a:schemeClr val="accent1"/>
          </a:effectRef>
          <a:fontRef idx="minor">
            <a:schemeClr val="tx1"/>
          </a:fontRef>
        </p:style>
      </p:cxnSp>
      <p:cxnSp>
        <p:nvCxnSpPr>
          <p:cNvPr id="10" name="Přímá spojovací čára 9"/>
          <p:cNvCxnSpPr/>
          <p:nvPr/>
        </p:nvCxnSpPr>
        <p:spPr>
          <a:xfrm flipV="1">
            <a:off x="0" y="7034"/>
            <a:ext cx="9136966" cy="6843933"/>
          </a:xfrm>
          <a:prstGeom prst="line">
            <a:avLst/>
          </a:prstGeom>
          <a:noFill/>
          <a:ln w="5000" cap="rnd" cmpd="sng" algn="ctr">
            <a:solidFill>
              <a:schemeClr val="bg2">
                <a:tint val="55000"/>
                <a:satMod val="200000"/>
                <a:alpha val="35000"/>
              </a:schemeClr>
            </a:solidFill>
            <a:prstDash val="solid"/>
          </a:ln>
          <a:effectLst/>
        </p:spPr>
        <p:style>
          <a:lnRef idx="2">
            <a:schemeClr val="accent1"/>
          </a:lnRef>
          <a:fillRef idx="0">
            <a:schemeClr val="accent1"/>
          </a:fillRef>
          <a:effectRef idx="1">
            <a:schemeClr val="accent1"/>
          </a:effectRef>
          <a:fontRef idx="minor">
            <a:schemeClr val="tx1"/>
          </a:fontRef>
        </p:style>
      </p:cxnSp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381000" y="271464"/>
            <a:ext cx="7239000" cy="1362075"/>
          </a:xfrm>
        </p:spPr>
        <p:txBody>
          <a:bodyPr anchor="ctr"/>
          <a:lstStyle>
            <a:lvl1pPr marL="0" algn="l">
              <a:buNone/>
              <a:defRPr sz="3600" b="1" cap="none" baseline="0"/>
            </a:lvl1pPr>
          </a:lstStyle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381000" y="1633536"/>
            <a:ext cx="3886200" cy="2286000"/>
          </a:xfrm>
        </p:spPr>
        <p:txBody>
          <a:bodyPr anchor="t"/>
          <a:lstStyle>
            <a:lvl1pPr marL="54864" indent="0" algn="l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</a:lstStyle>
          <a:p>
            <a:pPr lvl="0" eaLnBrk="1" latinLnBrk="0" hangingPunct="1"/>
            <a:r>
              <a:rPr kumimoji="0" lang="cs-CZ" smtClean="0"/>
              <a:t>Klepnutím lze upravit styly předlohy textu.</a:t>
            </a:r>
          </a:p>
        </p:txBody>
      </p:sp>
    </p:spTree>
  </p:cSld>
  <p:clrMapOvr>
    <a:overrideClrMapping bg1="dk1" tx1="lt1" bg2="dk2" tx2="lt2" accent1="accent1" accent2="accent2" accent3="accent3" accent4="accent4" accent5="accent5" accent6="accent6" hlink="hlink" folHlink="folHlink"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 marL="0" algn="l">
              <a:defRPr/>
            </a:lvl1pPr>
          </a:lstStyle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3" name="Zástupný symbol pro obsah 2"/>
          <p:cNvSpPr>
            <a:spLocks noGrp="1"/>
          </p:cNvSpPr>
          <p:nvPr>
            <p:ph sz="half" idx="1"/>
          </p:nvPr>
        </p:nvSpPr>
        <p:spPr>
          <a:xfrm>
            <a:off x="457200" y="1722437"/>
            <a:ext cx="4038600" cy="4525963"/>
          </a:xfrm>
        </p:spPr>
        <p:txBody>
          <a:bodyPr/>
          <a:lstStyle>
            <a:lvl1pPr>
              <a:defRPr sz="26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</a:lstStyle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648200" y="1722437"/>
            <a:ext cx="4038600" cy="4525963"/>
          </a:xfrm>
        </p:spPr>
        <p:txBody>
          <a:bodyPr/>
          <a:lstStyle>
            <a:lvl1pPr>
              <a:defRPr sz="26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</a:lstStyle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>
          <a:xfrm>
            <a:off x="4791456" y="6480969"/>
            <a:ext cx="2133600" cy="301752"/>
          </a:xfrm>
        </p:spPr>
        <p:txBody>
          <a:bodyPr/>
          <a:lstStyle/>
          <a:p>
            <a:fld id="{ACC67BC0-F1A9-443B-806F-06D81A6BE19D}" type="datetimeFigureOut">
              <a:rPr lang="cs-CZ" smtClean="0"/>
              <a:pPr/>
              <a:t>28. 10. 2013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>
          <a:xfrm>
            <a:off x="457200" y="6480969"/>
            <a:ext cx="4260056" cy="301752"/>
          </a:xfrm>
        </p:spPr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>
          <a:xfrm>
            <a:off x="7589520" y="6480969"/>
            <a:ext cx="502920" cy="301752"/>
          </a:xfrm>
        </p:spPr>
        <p:txBody>
          <a:bodyPr/>
          <a:lstStyle/>
          <a:p>
            <a:fld id="{930328E7-3409-4AC5-8900-15ABA5FA358D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twoTxTwoObj" preserve="1">
  <p:cSld name="Porovnání">
    <p:bg>
      <p:bgRef idx="1002">
        <a:schemeClr val="bg2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248198" y="290732"/>
            <a:ext cx="1066800" cy="6153912"/>
          </a:xfrm>
        </p:spPr>
        <p:txBody>
          <a:bodyPr vert="vert270" anchor="b"/>
          <a:lstStyle>
            <a:lvl1pPr marL="0" algn="ctr">
              <a:defRPr sz="3300" b="1">
                <a:ln w="6350">
                  <a:solidFill>
                    <a:schemeClr val="tx1"/>
                  </a:solidFill>
                </a:ln>
                <a:solidFill>
                  <a:schemeClr val="tx1"/>
                </a:solidFill>
              </a:defRPr>
            </a:lvl1pPr>
          </a:lstStyle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1365006" y="290732"/>
            <a:ext cx="581024" cy="3017520"/>
          </a:xfrm>
          <a:solidFill>
            <a:schemeClr val="bg1"/>
          </a:solidFill>
          <a:ln w="12700">
            <a:noFill/>
          </a:ln>
        </p:spPr>
        <p:txBody>
          <a:bodyPr vert="vert270" anchor="ctr"/>
          <a:lstStyle>
            <a:lvl1pPr marL="0" indent="0" algn="ctr">
              <a:buNone/>
              <a:defRPr sz="1600" b="0">
                <a:solidFill>
                  <a:schemeClr val="tx1"/>
                </a:solidFill>
              </a:defRPr>
            </a:lvl1pPr>
            <a:lvl2pPr>
              <a:buNone/>
              <a:defRPr sz="2000" b="1"/>
            </a:lvl2pPr>
            <a:lvl3pPr>
              <a:buNone/>
              <a:defRPr sz="1800" b="1"/>
            </a:lvl3pPr>
            <a:lvl4pPr>
              <a:buNone/>
              <a:defRPr sz="1600" b="1"/>
            </a:lvl4pPr>
            <a:lvl5pPr>
              <a:buNone/>
              <a:defRPr sz="1600" b="1"/>
            </a:lvl5pPr>
          </a:lstStyle>
          <a:p>
            <a:pPr lvl="0" eaLnBrk="1" latinLnBrk="0" hangingPunct="1"/>
            <a:r>
              <a:rPr kumimoji="0" lang="cs-CZ" smtClean="0"/>
              <a:t>Klepnutím lze upravit styly předlohy textu.</a:t>
            </a:r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3"/>
          </p:nvPr>
        </p:nvSpPr>
        <p:spPr>
          <a:xfrm>
            <a:off x="1365006" y="3427124"/>
            <a:ext cx="581024" cy="3017520"/>
          </a:xfrm>
          <a:solidFill>
            <a:schemeClr val="bg1"/>
          </a:solidFill>
          <a:ln w="12700">
            <a:noFill/>
          </a:ln>
        </p:spPr>
        <p:txBody>
          <a:bodyPr vert="vert270" anchor="ctr"/>
          <a:lstStyle>
            <a:lvl1pPr marL="0" indent="0" algn="ctr">
              <a:buNone/>
              <a:defRPr sz="1600" b="0">
                <a:solidFill>
                  <a:schemeClr val="tx1"/>
                </a:solidFill>
              </a:defRPr>
            </a:lvl1pPr>
            <a:lvl2pPr>
              <a:buNone/>
              <a:defRPr sz="2000" b="1"/>
            </a:lvl2pPr>
            <a:lvl3pPr>
              <a:buNone/>
              <a:defRPr sz="1800" b="1"/>
            </a:lvl3pPr>
            <a:lvl4pPr>
              <a:buNone/>
              <a:defRPr sz="1600" b="1"/>
            </a:lvl4pPr>
            <a:lvl5pPr>
              <a:buNone/>
              <a:defRPr sz="1600" b="1"/>
            </a:lvl5pPr>
          </a:lstStyle>
          <a:p>
            <a:pPr lvl="0" eaLnBrk="1" latinLnBrk="0" hangingPunct="1"/>
            <a:r>
              <a:rPr kumimoji="0" lang="cs-CZ" smtClean="0"/>
              <a:t>Klepnutím lze upravit styly předlohy textu.</a:t>
            </a:r>
          </a:p>
        </p:txBody>
      </p:sp>
      <p:sp>
        <p:nvSpPr>
          <p:cNvPr id="5" name="Zástupný symbol pro obsah 4"/>
          <p:cNvSpPr>
            <a:spLocks noGrp="1"/>
          </p:cNvSpPr>
          <p:nvPr>
            <p:ph sz="quarter" idx="2"/>
          </p:nvPr>
        </p:nvSpPr>
        <p:spPr>
          <a:xfrm>
            <a:off x="2022230" y="290732"/>
            <a:ext cx="6858000" cy="3017520"/>
          </a:xfrm>
        </p:spPr>
        <p:txBody>
          <a:bodyPr/>
          <a:lstStyle>
            <a:lvl1pPr algn="l">
              <a:defRPr sz="2400"/>
            </a:lvl1pPr>
            <a:lvl2pPr algn="l">
              <a:defRPr sz="2000"/>
            </a:lvl2pPr>
            <a:lvl3pPr algn="l">
              <a:defRPr sz="1800"/>
            </a:lvl3pPr>
            <a:lvl4pPr algn="l">
              <a:defRPr sz="1600"/>
            </a:lvl4pPr>
            <a:lvl5pPr algn="l">
              <a:defRPr sz="1600"/>
            </a:lvl5pPr>
          </a:lstStyle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6" name="Zástupný symbol pro obsah 5"/>
          <p:cNvSpPr>
            <a:spLocks noGrp="1"/>
          </p:cNvSpPr>
          <p:nvPr>
            <p:ph sz="quarter" idx="4"/>
          </p:nvPr>
        </p:nvSpPr>
        <p:spPr>
          <a:xfrm>
            <a:off x="2022230" y="3427124"/>
            <a:ext cx="6858000" cy="3017520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</a:lstStyle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7" name="Zástupný symbol pro datum 6"/>
          <p:cNvSpPr>
            <a:spLocks noGrp="1"/>
          </p:cNvSpPr>
          <p:nvPr>
            <p:ph type="dt" sz="half" idx="10"/>
          </p:nvPr>
        </p:nvSpPr>
        <p:spPr>
          <a:xfrm>
            <a:off x="4791456" y="6480969"/>
            <a:ext cx="2130552" cy="301752"/>
          </a:xfrm>
        </p:spPr>
        <p:txBody>
          <a:bodyPr/>
          <a:lstStyle/>
          <a:p>
            <a:fld id="{ACC67BC0-F1A9-443B-806F-06D81A6BE19D}" type="datetimeFigureOut">
              <a:rPr lang="cs-CZ" smtClean="0"/>
              <a:pPr/>
              <a:t>28. 10. 2013</a:t>
            </a:fld>
            <a:endParaRPr lang="cs-CZ"/>
          </a:p>
        </p:txBody>
      </p:sp>
      <p:sp>
        <p:nvSpPr>
          <p:cNvPr id="8" name="Zástupný symbol pro zápatí 7"/>
          <p:cNvSpPr>
            <a:spLocks noGrp="1"/>
          </p:cNvSpPr>
          <p:nvPr>
            <p:ph type="ftr" sz="quarter" idx="11"/>
          </p:nvPr>
        </p:nvSpPr>
        <p:spPr>
          <a:xfrm>
            <a:off x="457200" y="6480969"/>
            <a:ext cx="4261104" cy="301752"/>
          </a:xfrm>
        </p:spPr>
        <p:txBody>
          <a:bodyPr/>
          <a:lstStyle/>
          <a:p>
            <a:endParaRPr lang="cs-CZ"/>
          </a:p>
        </p:txBody>
      </p:sp>
      <p:sp>
        <p:nvSpPr>
          <p:cNvPr id="9" name="Zástupný symbol pro číslo snímku 8"/>
          <p:cNvSpPr>
            <a:spLocks noGrp="1"/>
          </p:cNvSpPr>
          <p:nvPr>
            <p:ph type="sldNum" sz="quarter" idx="12"/>
          </p:nvPr>
        </p:nvSpPr>
        <p:spPr>
          <a:xfrm>
            <a:off x="7589520" y="6483096"/>
            <a:ext cx="502920" cy="301752"/>
          </a:xfrm>
        </p:spPr>
        <p:txBody>
          <a:bodyPr/>
          <a:lstStyle>
            <a:lvl1pPr algn="ctr">
              <a:defRPr/>
            </a:lvl1pPr>
          </a:lstStyle>
          <a:p>
            <a:fld id="{930328E7-3409-4AC5-8900-15ABA5FA358D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overrideClrMapping bg1="dk1" tx1="lt1" bg2="dk2" tx2="lt2" accent1="accent1" accent2="accent2" accent3="accent3" accent4="accent4" accent5="accent5" accent6="accent6" hlink="hlink" folHlink="folHlink"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 b="0"/>
            </a:lvl1pPr>
          </a:lstStyle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3" name="Zástupný symbol pro datum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ACC67BC0-F1A9-443B-806F-06D81A6BE19D}" type="datetimeFigureOut">
              <a:rPr lang="cs-CZ" smtClean="0"/>
              <a:pPr/>
              <a:t>28. 10. 2013</a:t>
            </a:fld>
            <a:endParaRPr lang="cs-CZ"/>
          </a:p>
        </p:txBody>
      </p:sp>
      <p:sp>
        <p:nvSpPr>
          <p:cNvPr id="4" name="Zástupný symbol pro zápatí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5" name="Zástupný symbol pro číslo snímku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930328E7-3409-4AC5-8900-15ABA5FA358D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datum 1"/>
          <p:cNvSpPr>
            <a:spLocks noGrp="1"/>
          </p:cNvSpPr>
          <p:nvPr>
            <p:ph type="dt" sz="half" idx="10"/>
          </p:nvPr>
        </p:nvSpPr>
        <p:spPr>
          <a:xfrm>
            <a:off x="4791456" y="6480969"/>
            <a:ext cx="2133600" cy="301752"/>
          </a:xfrm>
        </p:spPr>
        <p:txBody>
          <a:bodyPr/>
          <a:lstStyle/>
          <a:p>
            <a:fld id="{ACC67BC0-F1A9-443B-806F-06D81A6BE19D}" type="datetimeFigureOut">
              <a:rPr lang="cs-CZ" smtClean="0"/>
              <a:pPr/>
              <a:t>28. 10. 2013</a:t>
            </a:fld>
            <a:endParaRPr lang="cs-CZ"/>
          </a:p>
        </p:txBody>
      </p:sp>
      <p:sp>
        <p:nvSpPr>
          <p:cNvPr id="3" name="Zástupný symbol pro zápatí 2"/>
          <p:cNvSpPr>
            <a:spLocks noGrp="1"/>
          </p:cNvSpPr>
          <p:nvPr>
            <p:ph type="ftr" sz="quarter" idx="11"/>
          </p:nvPr>
        </p:nvSpPr>
        <p:spPr>
          <a:xfrm>
            <a:off x="457200" y="6481890"/>
            <a:ext cx="4260056" cy="300831"/>
          </a:xfrm>
        </p:spPr>
        <p:txBody>
          <a:bodyPr/>
          <a:lstStyle/>
          <a:p>
            <a:endParaRPr lang="cs-CZ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2"/>
          </p:nvPr>
        </p:nvSpPr>
        <p:spPr>
          <a:xfrm>
            <a:off x="7589520" y="6480969"/>
            <a:ext cx="502920" cy="301752"/>
          </a:xfrm>
        </p:spPr>
        <p:txBody>
          <a:bodyPr/>
          <a:lstStyle/>
          <a:p>
            <a:fld id="{930328E7-3409-4AC5-8900-15ABA5FA358D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objTx" preserve="1">
  <p:cSld name="Obsah s titulkem">
    <p:bg>
      <p:bgRef idx="1002">
        <a:schemeClr val="bg2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219456" y="367664"/>
            <a:ext cx="914400" cy="5943600"/>
          </a:xfrm>
        </p:spPr>
        <p:txBody>
          <a:bodyPr vert="vert270" anchor="b"/>
          <a:lstStyle>
            <a:lvl1pPr marL="0" marR="18288" algn="r">
              <a:spcBef>
                <a:spcPts val="0"/>
              </a:spcBef>
              <a:buNone/>
              <a:defRPr sz="2900" b="0" cap="all" baseline="0"/>
            </a:lvl1pPr>
          </a:lstStyle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2"/>
          </p:nvPr>
        </p:nvSpPr>
        <p:spPr>
          <a:xfrm>
            <a:off x="1135856" y="367664"/>
            <a:ext cx="2438400" cy="5943600"/>
          </a:xfrm>
        </p:spPr>
        <p:txBody>
          <a:bodyPr anchor="t"/>
          <a:lstStyle>
            <a:lvl1pPr marL="0" indent="0">
              <a:spcBef>
                <a:spcPts val="0"/>
              </a:spcBef>
              <a:buNone/>
              <a:defRPr sz="1400"/>
            </a:lvl1pPr>
            <a:lvl2pPr>
              <a:buNone/>
              <a:defRPr sz="1200"/>
            </a:lvl2pPr>
            <a:lvl3pPr>
              <a:buNone/>
              <a:defRPr sz="1000"/>
            </a:lvl3pPr>
            <a:lvl4pPr>
              <a:buNone/>
              <a:defRPr sz="900"/>
            </a:lvl4pPr>
            <a:lvl5pPr>
              <a:buNone/>
              <a:defRPr sz="900"/>
            </a:lvl5pPr>
          </a:lstStyle>
          <a:p>
            <a:pPr lvl="0" eaLnBrk="1" latinLnBrk="0" hangingPunct="1"/>
            <a:r>
              <a:rPr kumimoji="0" lang="cs-CZ" smtClean="0"/>
              <a:t>Klepnutím lze upravit styly předlohy textu.</a:t>
            </a:r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1"/>
          </p:nvPr>
        </p:nvSpPr>
        <p:spPr>
          <a:xfrm>
            <a:off x="3651250" y="320040"/>
            <a:ext cx="5276088" cy="5989320"/>
          </a:xfrm>
        </p:spPr>
        <p:txBody>
          <a:bodyPr/>
          <a:lstStyle>
            <a:lvl1pPr>
              <a:spcBef>
                <a:spcPts val="0"/>
              </a:spcBef>
              <a:defRPr sz="3000"/>
            </a:lvl1pPr>
            <a:lvl2pPr>
              <a:defRPr sz="26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</a:lstStyle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>
          <a:xfrm>
            <a:off x="6278976" y="6556248"/>
            <a:ext cx="2133600" cy="301752"/>
          </a:xfrm>
        </p:spPr>
        <p:txBody>
          <a:bodyPr/>
          <a:lstStyle>
            <a:lvl1pPr>
              <a:defRPr sz="900"/>
            </a:lvl1pPr>
          </a:lstStyle>
          <a:p>
            <a:fld id="{ACC67BC0-F1A9-443B-806F-06D81A6BE19D}" type="datetimeFigureOut">
              <a:rPr lang="cs-CZ" smtClean="0"/>
              <a:pPr/>
              <a:t>28. 10. 2013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>
          <a:xfrm>
            <a:off x="1135856" y="6556248"/>
            <a:ext cx="5143120" cy="301752"/>
          </a:xfrm>
        </p:spPr>
        <p:txBody>
          <a:bodyPr/>
          <a:lstStyle>
            <a:lvl1pPr>
              <a:defRPr sz="900"/>
            </a:lvl1pPr>
          </a:lstStyle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>
          <a:xfrm>
            <a:off x="8410576" y="6556248"/>
            <a:ext cx="502920" cy="301752"/>
          </a:xfrm>
        </p:spPr>
        <p:txBody>
          <a:bodyPr/>
          <a:lstStyle>
            <a:lvl1pPr>
              <a:defRPr sz="900"/>
            </a:lvl1pPr>
          </a:lstStyle>
          <a:p>
            <a:fld id="{930328E7-3409-4AC5-8900-15ABA5FA358D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overrideClrMapping bg1="dk1" tx1="lt1" bg2="dk2" tx2="lt2" accent1="accent1" accent2="accent2" accent3="accent3" accent4="accent4" accent5="accent5" accent6="accent6" hlink="hlink" folHlink="folHlink"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picTx" preserve="1">
  <p:cSld name="Obrázek s titulkem">
    <p:bg>
      <p:bgRef idx="1002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219456" y="150896"/>
            <a:ext cx="914400" cy="6400800"/>
          </a:xfrm>
        </p:spPr>
        <p:txBody>
          <a:bodyPr vert="vert270" anchor="b"/>
          <a:lstStyle>
            <a:lvl1pPr marL="0" algn="l">
              <a:buNone/>
              <a:defRPr sz="3000" b="0" cap="all" baseline="0"/>
            </a:lvl1pPr>
          </a:lstStyle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3" name="Zástupný symbol pro obrázek 2"/>
          <p:cNvSpPr>
            <a:spLocks noGrp="1"/>
          </p:cNvSpPr>
          <p:nvPr>
            <p:ph type="pic" idx="1"/>
          </p:nvPr>
        </p:nvSpPr>
        <p:spPr>
          <a:xfrm>
            <a:off x="1138237" y="373966"/>
            <a:ext cx="7333488" cy="5486400"/>
          </a:xfrm>
          <a:solidFill>
            <a:schemeClr val="bg2">
              <a:shade val="50000"/>
            </a:schemeClr>
          </a:solidFill>
        </p:spPr>
        <p:txBody>
          <a:bodyPr/>
          <a:lstStyle>
            <a:lvl1pPr marL="0" indent="0">
              <a:buNone/>
              <a:defRPr sz="3200"/>
            </a:lvl1pPr>
          </a:lstStyle>
          <a:p>
            <a:r>
              <a:rPr kumimoji="0" lang="cs-CZ" smtClean="0"/>
              <a:t>Klepnutím na ikonu přidáte obrázek.</a:t>
            </a:r>
            <a:endParaRPr kumimoji="0" lang="en-US" dirty="0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1143000" y="5867400"/>
            <a:ext cx="7333488" cy="685800"/>
          </a:xfrm>
          <a:solidFill>
            <a:schemeClr val="accent1">
              <a:alpha val="15000"/>
            </a:schemeClr>
          </a:solidFill>
          <a:ln>
            <a:solidFill>
              <a:schemeClr val="accent1"/>
            </a:solidFill>
            <a:miter lim="800000"/>
          </a:ln>
        </p:spPr>
        <p:txBody>
          <a:bodyPr/>
          <a:lstStyle>
            <a:lvl1pPr marL="0" indent="0">
              <a:spcBef>
                <a:spcPts val="0"/>
              </a:spcBef>
              <a:buNone/>
              <a:defRPr sz="1400"/>
            </a:lvl1pPr>
            <a:lvl2pPr>
              <a:defRPr sz="1200"/>
            </a:lvl2pPr>
            <a:lvl3pPr>
              <a:defRPr sz="1000"/>
            </a:lvl3pPr>
            <a:lvl4pPr>
              <a:defRPr sz="900"/>
            </a:lvl4pPr>
            <a:lvl5pPr>
              <a:defRPr sz="900"/>
            </a:lvl5pPr>
          </a:lstStyle>
          <a:p>
            <a:pPr lvl="0" eaLnBrk="1" latinLnBrk="0" hangingPunct="1"/>
            <a:r>
              <a:rPr kumimoji="0" lang="cs-CZ" smtClean="0"/>
              <a:t>Klepnutím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>
          <a:xfrm>
            <a:off x="6108192" y="6556248"/>
            <a:ext cx="2103120" cy="301752"/>
          </a:xfrm>
        </p:spPr>
        <p:txBody>
          <a:bodyPr/>
          <a:lstStyle>
            <a:lvl1pPr>
              <a:defRPr sz="900"/>
            </a:lvl1pPr>
          </a:lstStyle>
          <a:p>
            <a:fld id="{ACC67BC0-F1A9-443B-806F-06D81A6BE19D}" type="datetimeFigureOut">
              <a:rPr lang="cs-CZ" smtClean="0"/>
              <a:pPr/>
              <a:t>28. 10. 2013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>
          <a:xfrm>
            <a:off x="1170432" y="6557169"/>
            <a:ext cx="4948072" cy="301752"/>
          </a:xfrm>
        </p:spPr>
        <p:txBody>
          <a:bodyPr/>
          <a:lstStyle>
            <a:lvl1pPr>
              <a:defRPr sz="900"/>
            </a:lvl1pPr>
          </a:lstStyle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>
          <a:xfrm>
            <a:off x="8217192" y="6556248"/>
            <a:ext cx="365760" cy="301752"/>
          </a:xfrm>
        </p:spPr>
        <p:txBody>
          <a:bodyPr/>
          <a:lstStyle>
            <a:lvl1pPr algn="ctr">
              <a:defRPr sz="900"/>
            </a:lvl1pPr>
          </a:lstStyle>
          <a:p>
            <a:fld id="{930328E7-3409-4AC5-8900-15ABA5FA358D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overrideClrMapping bg1="dk1" tx1="lt1" bg2="dk2" tx2="lt2" accent1="accent1" accent2="accent2" accent3="accent3" accent4="accent4" accent5="accent5" accent6="accent6" hlink="hlink" folHlink="folHlink"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ACC67BC0-F1A9-443B-806F-06D81A6BE19D}" type="datetimeFigureOut">
              <a:rPr lang="cs-CZ" smtClean="0"/>
              <a:pPr/>
              <a:t>28. 10. 2013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930328E7-3409-4AC5-8900-15ABA5FA358D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vislý nadpis 1"/>
          <p:cNvSpPr>
            <a:spLocks noGrp="1"/>
          </p:cNvSpPr>
          <p:nvPr>
            <p:ph type="title" orient="vert"/>
          </p:nvPr>
        </p:nvSpPr>
        <p:spPr>
          <a:xfrm>
            <a:off x="6781800" y="381000"/>
            <a:ext cx="1905000" cy="5486400"/>
          </a:xfrm>
        </p:spPr>
        <p:txBody>
          <a:bodyPr vert="eaVert"/>
          <a:lstStyle/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>
          <a:xfrm>
            <a:off x="457200" y="381000"/>
            <a:ext cx="6248400" cy="5486400"/>
          </a:xfrm>
        </p:spPr>
        <p:txBody>
          <a:bodyPr vert="eaVert"/>
          <a:lstStyle/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ACC67BC0-F1A9-443B-806F-06D81A6BE19D}" type="datetimeFigureOut">
              <a:rPr lang="cs-CZ" smtClean="0"/>
              <a:pPr/>
              <a:t>28. 10. 2013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930328E7-3409-4AC5-8900-15ABA5FA358D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12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Úvodní sníme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Podnadpis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cs-CZ" smtClean="0"/>
              <a:t>Klepnutím lze upravit styl předlohy podnadpisů.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fld id="{ACC67BC0-F1A9-443B-806F-06D81A6BE19D}" type="datetimeFigureOut">
              <a:rPr lang="cs-CZ" smtClean="0"/>
              <a:pPr/>
              <a:t>28. 10. 2013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fld id="{930328E7-3409-4AC5-8900-15ABA5FA358D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13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fld id="{ACC67BC0-F1A9-443B-806F-06D81A6BE19D}" type="datetimeFigureOut">
              <a:rPr lang="cs-CZ" smtClean="0"/>
              <a:pPr/>
              <a:t>28. 10. 2013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fld id="{930328E7-3409-4AC5-8900-15ABA5FA358D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14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Záhlaví části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fld id="{ACC67BC0-F1A9-443B-806F-06D81A6BE19D}" type="datetimeFigureOut">
              <a:rPr lang="cs-CZ" smtClean="0"/>
              <a:pPr/>
              <a:t>28. 10. 2013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fld id="{930328E7-3409-4AC5-8900-15ABA5FA358D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15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fld id="{ACC67BC0-F1A9-443B-806F-06D81A6BE19D}" type="datetimeFigureOut">
              <a:rPr lang="cs-CZ" smtClean="0"/>
              <a:pPr/>
              <a:t>28. 10. 2013</a:t>
            </a:fld>
            <a:endParaRPr lang="cs-CZ"/>
          </a:p>
        </p:txBody>
      </p:sp>
      <p:sp>
        <p:nvSpPr>
          <p:cNvPr id="6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endParaRPr lang="cs-CZ"/>
          </a:p>
        </p:txBody>
      </p:sp>
      <p:sp>
        <p:nvSpPr>
          <p:cNvPr id="7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fld id="{930328E7-3409-4AC5-8900-15ABA5FA358D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16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Porovnán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text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6" name="Zástupný symbol pro obsah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7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fld id="{ACC67BC0-F1A9-443B-806F-06D81A6BE19D}" type="datetimeFigureOut">
              <a:rPr lang="cs-CZ" smtClean="0"/>
              <a:pPr/>
              <a:t>28. 10. 2013</a:t>
            </a:fld>
            <a:endParaRPr lang="cs-CZ"/>
          </a:p>
        </p:txBody>
      </p:sp>
      <p:sp>
        <p:nvSpPr>
          <p:cNvPr id="8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endParaRPr lang="cs-CZ"/>
          </a:p>
        </p:txBody>
      </p:sp>
      <p:sp>
        <p:nvSpPr>
          <p:cNvPr id="9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fld id="{930328E7-3409-4AC5-8900-15ABA5FA358D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17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fld id="{ACC67BC0-F1A9-443B-806F-06D81A6BE19D}" type="datetimeFigureOut">
              <a:rPr lang="cs-CZ" smtClean="0"/>
              <a:pPr/>
              <a:t>28. 10. 2013</a:t>
            </a:fld>
            <a:endParaRPr lang="cs-CZ"/>
          </a:p>
        </p:txBody>
      </p:sp>
      <p:sp>
        <p:nvSpPr>
          <p:cNvPr id="4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endParaRPr lang="cs-CZ"/>
          </a:p>
        </p:txBody>
      </p:sp>
      <p:sp>
        <p:nvSpPr>
          <p:cNvPr id="5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fld id="{930328E7-3409-4AC5-8900-15ABA5FA358D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18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fld id="{ACC67BC0-F1A9-443B-806F-06D81A6BE19D}" type="datetimeFigureOut">
              <a:rPr lang="cs-CZ" smtClean="0"/>
              <a:pPr/>
              <a:t>28. 10. 2013</a:t>
            </a:fld>
            <a:endParaRPr lang="cs-CZ"/>
          </a:p>
        </p:txBody>
      </p:sp>
      <p:sp>
        <p:nvSpPr>
          <p:cNvPr id="3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endParaRPr lang="cs-CZ"/>
          </a:p>
        </p:txBody>
      </p:sp>
      <p:sp>
        <p:nvSpPr>
          <p:cNvPr id="4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fld id="{930328E7-3409-4AC5-8900-15ABA5FA358D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19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Obsah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5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fld id="{ACC67BC0-F1A9-443B-806F-06D81A6BE19D}" type="datetimeFigureOut">
              <a:rPr lang="cs-CZ" smtClean="0"/>
              <a:pPr/>
              <a:t>28. 10. 2013</a:t>
            </a:fld>
            <a:endParaRPr lang="cs-CZ"/>
          </a:p>
        </p:txBody>
      </p:sp>
      <p:sp>
        <p:nvSpPr>
          <p:cNvPr id="6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endParaRPr lang="cs-CZ"/>
          </a:p>
        </p:txBody>
      </p:sp>
      <p:sp>
        <p:nvSpPr>
          <p:cNvPr id="7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fld id="{930328E7-3409-4AC5-8900-15ABA5FA358D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20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Obrázek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obrázek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 rtlCol="0">
            <a:normAutofit/>
          </a:bodyPr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pPr lvl="0"/>
            <a:endParaRPr lang="cs-CZ" noProof="0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5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fld id="{ACC67BC0-F1A9-443B-806F-06D81A6BE19D}" type="datetimeFigureOut">
              <a:rPr lang="cs-CZ" smtClean="0"/>
              <a:pPr/>
              <a:t>28. 10. 2013</a:t>
            </a:fld>
            <a:endParaRPr lang="cs-CZ"/>
          </a:p>
        </p:txBody>
      </p:sp>
      <p:sp>
        <p:nvSpPr>
          <p:cNvPr id="6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endParaRPr lang="cs-CZ"/>
          </a:p>
        </p:txBody>
      </p:sp>
      <p:sp>
        <p:nvSpPr>
          <p:cNvPr id="7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fld id="{930328E7-3409-4AC5-8900-15ABA5FA358D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2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fld id="{ACC67BC0-F1A9-443B-806F-06D81A6BE19D}" type="datetimeFigureOut">
              <a:rPr lang="cs-CZ" smtClean="0"/>
              <a:pPr/>
              <a:t>28. 10. 2013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fld id="{930328E7-3409-4AC5-8900-15ABA5FA358D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22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vislý nadpis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fld id="{ACC67BC0-F1A9-443B-806F-06D81A6BE19D}" type="datetimeFigureOut">
              <a:rPr lang="cs-CZ" smtClean="0"/>
              <a:pPr/>
              <a:t>28. 10. 2013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fld id="{930328E7-3409-4AC5-8900-15ABA5FA358D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_rels/slideMaster2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19.xml"/><Relationship Id="rId3" Type="http://schemas.openxmlformats.org/officeDocument/2006/relationships/slideLayout" Target="../slideLayouts/slideLayout14.xml"/><Relationship Id="rId7" Type="http://schemas.openxmlformats.org/officeDocument/2006/relationships/slideLayout" Target="../slideLayouts/slideLayout18.xml"/><Relationship Id="rId12" Type="http://schemas.openxmlformats.org/officeDocument/2006/relationships/theme" Target="../theme/theme2.xml"/><Relationship Id="rId2" Type="http://schemas.openxmlformats.org/officeDocument/2006/relationships/slideLayout" Target="../slideLayouts/slideLayout13.xml"/><Relationship Id="rId1" Type="http://schemas.openxmlformats.org/officeDocument/2006/relationships/slideLayout" Target="../slideLayouts/slideLayout12.xml"/><Relationship Id="rId6" Type="http://schemas.openxmlformats.org/officeDocument/2006/relationships/slideLayout" Target="../slideLayouts/slideLayout17.xml"/><Relationship Id="rId11" Type="http://schemas.openxmlformats.org/officeDocument/2006/relationships/slideLayout" Target="../slideLayouts/slideLayout22.xml"/><Relationship Id="rId5" Type="http://schemas.openxmlformats.org/officeDocument/2006/relationships/slideLayout" Target="../slideLayouts/slideLayout16.xml"/><Relationship Id="rId10" Type="http://schemas.openxmlformats.org/officeDocument/2006/relationships/slideLayout" Target="../slideLayouts/slideLayout21.xml"/><Relationship Id="rId4" Type="http://schemas.openxmlformats.org/officeDocument/2006/relationships/slideLayout" Target="../slideLayouts/slideLayout15.xml"/><Relationship Id="rId9" Type="http://schemas.openxmlformats.org/officeDocument/2006/relationships/slideLayout" Target="../slideLayouts/slideLayout20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2">
        <a:schemeClr val="bg2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1" name="Pravoúhlý trojúhelník 10"/>
          <p:cNvSpPr/>
          <p:nvPr/>
        </p:nvSpPr>
        <p:spPr>
          <a:xfrm>
            <a:off x="7034" y="14068"/>
            <a:ext cx="9129932" cy="6836899"/>
          </a:xfrm>
          <a:prstGeom prst="rtTriangle">
            <a:avLst/>
          </a:prstGeom>
          <a:gradFill flip="none" rotWithShape="1">
            <a:gsLst>
              <a:gs pos="0">
                <a:schemeClr val="tx2">
                  <a:alpha val="10000"/>
                </a:schemeClr>
              </a:gs>
              <a:gs pos="70000">
                <a:schemeClr val="tx2">
                  <a:alpha val="8000"/>
                </a:schemeClr>
              </a:gs>
              <a:gs pos="100000">
                <a:schemeClr val="tx2">
                  <a:alpha val="1000"/>
                </a:schemeClr>
              </a:gs>
            </a:gsLst>
            <a:lin ang="8000000" scaled="1"/>
            <a:tileRect/>
          </a:gradFill>
          <a:ln w="38100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cxnSp>
        <p:nvCxnSpPr>
          <p:cNvPr id="8" name="Přímá spojovací čára 7"/>
          <p:cNvCxnSpPr/>
          <p:nvPr/>
        </p:nvCxnSpPr>
        <p:spPr>
          <a:xfrm>
            <a:off x="0" y="7034"/>
            <a:ext cx="9136966" cy="6843933"/>
          </a:xfrm>
          <a:prstGeom prst="line">
            <a:avLst/>
          </a:prstGeom>
          <a:noFill/>
          <a:ln w="5000" cap="rnd" cmpd="sng" algn="ctr">
            <a:solidFill>
              <a:schemeClr val="bg2">
                <a:tint val="55000"/>
                <a:satMod val="200000"/>
                <a:alpha val="35000"/>
              </a:schemeClr>
            </a:solidFill>
            <a:prstDash val="solid"/>
          </a:ln>
          <a:effectLst/>
        </p:spPr>
        <p:style>
          <a:lnRef idx="2">
            <a:schemeClr val="accent1"/>
          </a:lnRef>
          <a:fillRef idx="0">
            <a:schemeClr val="accent1"/>
          </a:fillRef>
          <a:effectRef idx="1">
            <a:schemeClr val="accent1"/>
          </a:effectRef>
          <a:fontRef idx="minor">
            <a:schemeClr val="tx1"/>
          </a:fontRef>
        </p:style>
      </p:cxnSp>
      <p:cxnSp>
        <p:nvCxnSpPr>
          <p:cNvPr id="9" name="Přímá spojovací čára 8"/>
          <p:cNvCxnSpPr/>
          <p:nvPr/>
        </p:nvCxnSpPr>
        <p:spPr>
          <a:xfrm rot="10800000" flipV="1">
            <a:off x="6468794" y="4948410"/>
            <a:ext cx="2672861" cy="1900210"/>
          </a:xfrm>
          <a:prstGeom prst="line">
            <a:avLst/>
          </a:prstGeom>
          <a:noFill/>
          <a:ln w="6000" cap="rnd" cmpd="sng" algn="ctr">
            <a:solidFill>
              <a:schemeClr val="bg2">
                <a:tint val="50000"/>
                <a:satMod val="200000"/>
                <a:alpha val="45000"/>
              </a:schemeClr>
            </a:solidFill>
            <a:prstDash val="solid"/>
          </a:ln>
          <a:effectLst/>
        </p:spPr>
        <p:style>
          <a:lnRef idx="2">
            <a:schemeClr val="accent1"/>
          </a:lnRef>
          <a:fillRef idx="0">
            <a:schemeClr val="accent1"/>
          </a:fillRef>
          <a:effectRef idx="1">
            <a:schemeClr val="accent1"/>
          </a:effectRef>
          <a:fontRef idx="minor">
            <a:schemeClr val="tx1"/>
          </a:fontRef>
        </p:style>
      </p:cxnSp>
      <p:sp>
        <p:nvSpPr>
          <p:cNvPr id="22" name="Zástupný symbol pro nadpis 21"/>
          <p:cNvSpPr>
            <a:spLocks noGrp="1"/>
          </p:cNvSpPr>
          <p:nvPr>
            <p:ph type="title"/>
          </p:nvPr>
        </p:nvSpPr>
        <p:spPr>
          <a:xfrm>
            <a:off x="457200" y="267494"/>
            <a:ext cx="8229600" cy="1399032"/>
          </a:xfrm>
          <a:prstGeom prst="rect">
            <a:avLst/>
          </a:prstGeom>
        </p:spPr>
        <p:txBody>
          <a:bodyPr vert="horz" anchor="ctr">
            <a:normAutofit/>
          </a:bodyPr>
          <a:lstStyle/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13" name="Zástupný symbol pro text 12"/>
          <p:cNvSpPr>
            <a:spLocks noGrp="1"/>
          </p:cNvSpPr>
          <p:nvPr>
            <p:ph type="body" idx="1"/>
          </p:nvPr>
        </p:nvSpPr>
        <p:spPr>
          <a:xfrm>
            <a:off x="457200" y="1882808"/>
            <a:ext cx="8229600" cy="4572000"/>
          </a:xfrm>
          <a:prstGeom prst="rect">
            <a:avLst/>
          </a:prstGeom>
        </p:spPr>
        <p:txBody>
          <a:bodyPr vert="horz" anchor="t">
            <a:normAutofit/>
          </a:bodyPr>
          <a:lstStyle/>
          <a:p>
            <a:pPr lvl="0" eaLnBrk="1" latinLnBrk="0" hangingPunct="1"/>
            <a:r>
              <a:rPr kumimoji="0" lang="cs-CZ" smtClean="0"/>
              <a:t>Klepnutím lze upravit styly předlohy textu.</a:t>
            </a:r>
          </a:p>
          <a:p>
            <a:pPr lvl="1" eaLnBrk="1" latinLnBrk="0" hangingPunct="1"/>
            <a:r>
              <a:rPr kumimoji="0" lang="cs-CZ" smtClean="0"/>
              <a:t>Druhá úroveň</a:t>
            </a:r>
          </a:p>
          <a:p>
            <a:pPr lvl="2" eaLnBrk="1" latinLnBrk="0" hangingPunct="1"/>
            <a:r>
              <a:rPr kumimoji="0" lang="cs-CZ" smtClean="0"/>
              <a:t>Třetí úroveň</a:t>
            </a:r>
          </a:p>
          <a:p>
            <a:pPr lvl="3" eaLnBrk="1" latinLnBrk="0" hangingPunct="1"/>
            <a:r>
              <a:rPr kumimoji="0" lang="cs-CZ" smtClean="0"/>
              <a:t>Čtvrtá úroveň</a:t>
            </a:r>
          </a:p>
          <a:p>
            <a:pPr lvl="4" eaLnBrk="1" latinLnBrk="0" hangingPunct="1"/>
            <a:r>
              <a:rPr kumimoji="0" lang="cs-CZ" smtClean="0"/>
              <a:t>Pátá úroveň</a:t>
            </a:r>
            <a:endParaRPr kumimoji="0" lang="en-US"/>
          </a:p>
        </p:txBody>
      </p:sp>
      <p:sp>
        <p:nvSpPr>
          <p:cNvPr id="14" name="Zástupný symbol pro datum 13"/>
          <p:cNvSpPr>
            <a:spLocks noGrp="1"/>
          </p:cNvSpPr>
          <p:nvPr>
            <p:ph type="dt" sz="half" idx="2"/>
          </p:nvPr>
        </p:nvSpPr>
        <p:spPr>
          <a:xfrm>
            <a:off x="4791456" y="6480969"/>
            <a:ext cx="2133600" cy="301752"/>
          </a:xfrm>
          <a:prstGeom prst="rect">
            <a:avLst/>
          </a:prstGeom>
        </p:spPr>
        <p:txBody>
          <a:bodyPr vert="horz" anchor="b"/>
          <a:lstStyle>
            <a:lvl1pPr algn="l" eaLnBrk="1" latinLnBrk="0" hangingPunct="1">
              <a:defRPr kumimoji="0" sz="1000" b="0">
                <a:solidFill>
                  <a:schemeClr val="tx1"/>
                </a:solidFill>
              </a:defRPr>
            </a:lvl1pPr>
          </a:lstStyle>
          <a:p>
            <a:fld id="{ACC67BC0-F1A9-443B-806F-06D81A6BE19D}" type="datetimeFigureOut">
              <a:rPr lang="cs-CZ" smtClean="0"/>
              <a:pPr/>
              <a:t>28. 10. 2013</a:t>
            </a:fld>
            <a:endParaRPr lang="cs-CZ"/>
          </a:p>
        </p:txBody>
      </p:sp>
      <p:sp>
        <p:nvSpPr>
          <p:cNvPr id="3" name="Zástupný symbol pro zápatí 2"/>
          <p:cNvSpPr>
            <a:spLocks noGrp="1"/>
          </p:cNvSpPr>
          <p:nvPr>
            <p:ph type="ftr" sz="quarter" idx="3"/>
          </p:nvPr>
        </p:nvSpPr>
        <p:spPr>
          <a:xfrm>
            <a:off x="457200" y="6481890"/>
            <a:ext cx="4260056" cy="300831"/>
          </a:xfrm>
          <a:prstGeom prst="rect">
            <a:avLst/>
          </a:prstGeom>
        </p:spPr>
        <p:txBody>
          <a:bodyPr vert="horz" anchor="b"/>
          <a:lstStyle>
            <a:lvl1pPr algn="r" eaLnBrk="1" latinLnBrk="0" hangingPunct="1">
              <a:defRPr kumimoji="0" sz="1000">
                <a:solidFill>
                  <a:schemeClr val="tx1"/>
                </a:solidFill>
              </a:defRPr>
            </a:lvl1pPr>
          </a:lstStyle>
          <a:p>
            <a:endParaRPr lang="cs-CZ"/>
          </a:p>
        </p:txBody>
      </p:sp>
      <p:sp>
        <p:nvSpPr>
          <p:cNvPr id="23" name="Zástupný symbol pro číslo snímku 22"/>
          <p:cNvSpPr>
            <a:spLocks noGrp="1"/>
          </p:cNvSpPr>
          <p:nvPr>
            <p:ph type="sldNum" sz="quarter" idx="4"/>
          </p:nvPr>
        </p:nvSpPr>
        <p:spPr>
          <a:xfrm>
            <a:off x="7589520" y="6480969"/>
            <a:ext cx="502920" cy="301752"/>
          </a:xfrm>
          <a:prstGeom prst="rect">
            <a:avLst/>
          </a:prstGeom>
        </p:spPr>
        <p:txBody>
          <a:bodyPr vert="horz" anchor="b"/>
          <a:lstStyle>
            <a:lvl1pPr algn="ctr" eaLnBrk="1" latinLnBrk="0" hangingPunct="1">
              <a:defRPr kumimoji="0" sz="1200">
                <a:solidFill>
                  <a:schemeClr val="tx1"/>
                </a:solidFill>
              </a:defRPr>
            </a:lvl1pPr>
          </a:lstStyle>
          <a:p>
            <a:fld id="{930328E7-3409-4AC5-8900-15ABA5FA358D}" type="slidenum">
              <a:rPr lang="cs-CZ" smtClean="0"/>
              <a:pPr/>
              <a:t>‹#›</a:t>
            </a:fld>
            <a:endParaRPr lang="cs-CZ"/>
          </a:p>
        </p:txBody>
      </p:sp>
    </p:spTree>
  </p:cSld>
  <p:clrMap bg1="dk1" tx1="lt1" bg2="dk2" tx2="lt2" accent1="accent1" accent2="accent2" accent3="accent3" accent4="accent4" accent5="accent5" accent6="accent6" hlink="hlink" folHlink="folHlink"/>
  <p:sldLayoutIdLst>
    <p:sldLayoutId id="2147483685" r:id="rId1"/>
    <p:sldLayoutId id="2147483686" r:id="rId2"/>
    <p:sldLayoutId id="2147483687" r:id="rId3"/>
    <p:sldLayoutId id="2147483688" r:id="rId4"/>
    <p:sldLayoutId id="2147483689" r:id="rId5"/>
    <p:sldLayoutId id="2147483690" r:id="rId6"/>
    <p:sldLayoutId id="2147483691" r:id="rId7"/>
    <p:sldLayoutId id="2147483692" r:id="rId8"/>
    <p:sldLayoutId id="2147483693" r:id="rId9"/>
    <p:sldLayoutId id="2147483694" r:id="rId10"/>
    <p:sldLayoutId id="2147483695" r:id="rId11"/>
  </p:sldLayoutIdLst>
  <p:txStyles>
    <p:titleStyle>
      <a:lvl1pPr marL="484632" algn="l" rtl="0" eaLnBrk="1" latinLnBrk="0" hangingPunct="1">
        <a:spcBef>
          <a:spcPct val="0"/>
        </a:spcBef>
        <a:buNone/>
        <a:defRPr kumimoji="0" sz="4200" kern="1200">
          <a:ln w="6350">
            <a:solidFill>
              <a:schemeClr val="accent1">
                <a:shade val="43000"/>
              </a:schemeClr>
            </a:solidFill>
          </a:ln>
          <a:solidFill>
            <a:schemeClr val="accent1">
              <a:tint val="83000"/>
              <a:satMod val="150000"/>
            </a:schemeClr>
          </a:solidFill>
          <a:effectLst>
            <a:outerShdw blurRad="26000" dist="26000" dir="14500000" algn="tl" rotWithShape="0">
              <a:srgbClr val="000000">
                <a:alpha val="40000"/>
              </a:srgbClr>
            </a:outerShdw>
          </a:effectLst>
          <a:latin typeface="+mj-lt"/>
          <a:ea typeface="+mj-ea"/>
          <a:cs typeface="+mj-cs"/>
        </a:defRPr>
      </a:lvl1pPr>
    </p:titleStyle>
    <p:bodyStyle>
      <a:lvl1pPr marL="448056" indent="-384048" algn="l" rtl="0" eaLnBrk="1" latinLnBrk="0" hangingPunct="1">
        <a:spcBef>
          <a:spcPct val="20000"/>
        </a:spcBef>
        <a:buClr>
          <a:schemeClr val="accent1"/>
        </a:buClr>
        <a:buSzPct val="80000"/>
        <a:buFont typeface="Wingdings 2"/>
        <a:buChar char=""/>
        <a:defRPr kumimoji="0" sz="3000" kern="1200">
          <a:solidFill>
            <a:schemeClr val="tx1"/>
          </a:solidFill>
          <a:latin typeface="+mn-lt"/>
          <a:ea typeface="+mn-ea"/>
          <a:cs typeface="+mn-cs"/>
        </a:defRPr>
      </a:lvl1pPr>
      <a:lvl2pPr marL="822960" indent="-285750" algn="l" rtl="0" eaLnBrk="1" latinLnBrk="0" hangingPunct="1">
        <a:spcBef>
          <a:spcPct val="20000"/>
        </a:spcBef>
        <a:buClr>
          <a:schemeClr val="accent1"/>
        </a:buClr>
        <a:buSzPct val="95000"/>
        <a:buFont typeface="Verdana"/>
        <a:buChar char="›"/>
        <a:defRPr kumimoji="0" sz="2600" kern="1200">
          <a:solidFill>
            <a:schemeClr val="tx1"/>
          </a:solidFill>
          <a:latin typeface="+mn-lt"/>
          <a:ea typeface="+mn-ea"/>
          <a:cs typeface="+mn-cs"/>
        </a:defRPr>
      </a:lvl2pPr>
      <a:lvl3pPr marL="1106424" indent="-228600" algn="l" rtl="0" eaLnBrk="1" latinLnBrk="0" hangingPunct="1">
        <a:spcBef>
          <a:spcPct val="20000"/>
        </a:spcBef>
        <a:buClr>
          <a:schemeClr val="accent1"/>
        </a:buClr>
        <a:buFont typeface="Wingdings 2"/>
        <a:buChar char=""/>
        <a:defRPr kumimoji="0"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indent="-210312" algn="l" rtl="0" eaLnBrk="1" latinLnBrk="0" hangingPunct="1">
        <a:spcBef>
          <a:spcPct val="20000"/>
        </a:spcBef>
        <a:buClr>
          <a:schemeClr val="accent1"/>
        </a:buClr>
        <a:buFont typeface="Wingdings 2"/>
        <a:buChar char=""/>
        <a:defRPr kumimoji="0"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1600200" indent="-210312" algn="l" rtl="0" eaLnBrk="1" latinLnBrk="0" hangingPunct="1">
        <a:spcBef>
          <a:spcPct val="20000"/>
        </a:spcBef>
        <a:buClr>
          <a:schemeClr val="accent1">
            <a:tint val="75000"/>
          </a:schemeClr>
        </a:buClr>
        <a:buFont typeface="Wingdings 2"/>
        <a:buChar char=""/>
        <a:defRPr kumimoji="0" sz="1900" kern="1200">
          <a:solidFill>
            <a:schemeClr val="tx1"/>
          </a:solidFill>
          <a:latin typeface="+mn-lt"/>
          <a:ea typeface="+mn-ea"/>
          <a:cs typeface="+mn-cs"/>
        </a:defRPr>
      </a:lvl5pPr>
      <a:lvl6pPr marL="1828800" indent="-210312" algn="l" rtl="0" eaLnBrk="1" latinLnBrk="0" hangingPunct="1">
        <a:spcBef>
          <a:spcPct val="20000"/>
        </a:spcBef>
        <a:buClr>
          <a:schemeClr val="accent1">
            <a:tint val="75000"/>
          </a:schemeClr>
        </a:buClr>
        <a:buFont typeface="Wingdings 2"/>
        <a:buChar char=""/>
        <a:defRPr kumimoji="0"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084832" indent="-210312" algn="l" rtl="0" eaLnBrk="1" latinLnBrk="0" hangingPunct="1">
        <a:spcBef>
          <a:spcPct val="20000"/>
        </a:spcBef>
        <a:buClr>
          <a:schemeClr val="accent1">
            <a:tint val="75000"/>
          </a:schemeClr>
        </a:buClr>
        <a:buFont typeface="Wingdings 2"/>
        <a:buChar char=""/>
        <a:defRPr kumimoji="0" sz="1600" kern="1200">
          <a:solidFill>
            <a:schemeClr val="tx1"/>
          </a:solidFill>
          <a:latin typeface="+mn-lt"/>
          <a:ea typeface="+mn-ea"/>
          <a:cs typeface="+mn-cs"/>
        </a:defRPr>
      </a:lvl7pPr>
      <a:lvl8pPr marL="2286000" indent="-182880" algn="l" rtl="0" eaLnBrk="1" latinLnBrk="0" hangingPunct="1">
        <a:spcBef>
          <a:spcPct val="20000"/>
        </a:spcBef>
        <a:buClr>
          <a:schemeClr val="accent1">
            <a:tint val="75000"/>
          </a:schemeClr>
        </a:buClr>
        <a:buFont typeface="Wingdings 2"/>
        <a:buChar char=""/>
        <a:defRPr kumimoji="0" sz="1600" kern="1200">
          <a:solidFill>
            <a:schemeClr val="tx1"/>
          </a:solidFill>
          <a:latin typeface="+mn-lt"/>
          <a:ea typeface="+mn-ea"/>
          <a:cs typeface="+mn-cs"/>
        </a:defRPr>
      </a:lvl8pPr>
      <a:lvl9pPr marL="2514600" indent="-182880" algn="l" rtl="0" eaLnBrk="1" latinLnBrk="0" hangingPunct="1">
        <a:spcBef>
          <a:spcPct val="20000"/>
        </a:spcBef>
        <a:buClr>
          <a:schemeClr val="accent1">
            <a:tint val="75000"/>
          </a:schemeClr>
        </a:buClr>
        <a:buFont typeface="Wingdings 2"/>
        <a:buChar char=""/>
        <a:defRPr kumimoji="0" sz="16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lvl1pPr marL="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026" name="Zástupný symbol pro nadpis 1"/>
          <p:cNvSpPr>
            <a:spLocks noGrp="1"/>
          </p:cNvSpPr>
          <p:nvPr>
            <p:ph type="title"/>
          </p:nvPr>
        </p:nvSpPr>
        <p:spPr bwMode="auto">
          <a:xfrm>
            <a:off x="457200" y="274638"/>
            <a:ext cx="8229600" cy="114300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 vert="horz" wrap="square" lIns="91440" tIns="45720" rIns="91440" bIns="45720" numCol="1" anchor="ctr" anchorCtr="0" compatLnSpc="1">
            <a:prstTxWarp prst="textNoShape">
              <a:avLst/>
            </a:prstTxWarp>
          </a:bodyPr>
          <a:lstStyle/>
          <a:p>
            <a:pPr lvl="0"/>
            <a:r>
              <a:rPr lang="cs-CZ" smtClean="0"/>
              <a:t>Klepnutím lze upravit styl předlohy nadpisů.</a:t>
            </a:r>
          </a:p>
        </p:txBody>
      </p:sp>
      <p:sp>
        <p:nvSpPr>
          <p:cNvPr id="1027" name="Zástupný symbol pro text 2"/>
          <p:cNvSpPr>
            <a:spLocks noGrp="1"/>
          </p:cNvSpPr>
          <p:nvPr>
            <p:ph type="body" idx="1"/>
          </p:nvPr>
        </p:nvSpPr>
        <p:spPr bwMode="auto">
          <a:xfrm>
            <a:off x="457200" y="1600200"/>
            <a:ext cx="8229600" cy="4525963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 fontAlgn="auto">
              <a:spcBef>
                <a:spcPts val="0"/>
              </a:spcBef>
              <a:spcAft>
                <a:spcPts val="0"/>
              </a:spcAft>
              <a:defRPr sz="1200">
                <a:solidFill>
                  <a:schemeClr val="tx1">
                    <a:tint val="75000"/>
                  </a:schemeClr>
                </a:solidFill>
                <a:latin typeface="+mn-lt"/>
              </a:defRPr>
            </a:lvl1pPr>
          </a:lstStyle>
          <a:p>
            <a:fld id="{ACC67BC0-F1A9-443B-806F-06D81A6BE19D}" type="datetimeFigureOut">
              <a:rPr lang="cs-CZ" smtClean="0"/>
              <a:pPr/>
              <a:t>28. 10. 2013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 fontAlgn="auto">
              <a:spcBef>
                <a:spcPts val="0"/>
              </a:spcBef>
              <a:spcAft>
                <a:spcPts val="0"/>
              </a:spcAft>
              <a:defRPr sz="1200">
                <a:solidFill>
                  <a:schemeClr val="tx1">
                    <a:tint val="75000"/>
                  </a:schemeClr>
                </a:solidFill>
                <a:latin typeface="+mn-lt"/>
              </a:defRPr>
            </a:lvl1pPr>
          </a:lstStyle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 fontAlgn="auto">
              <a:spcBef>
                <a:spcPts val="0"/>
              </a:spcBef>
              <a:spcAft>
                <a:spcPts val="0"/>
              </a:spcAft>
              <a:defRPr sz="1200">
                <a:solidFill>
                  <a:schemeClr val="tx1">
                    <a:tint val="75000"/>
                  </a:schemeClr>
                </a:solidFill>
                <a:latin typeface="+mn-lt"/>
              </a:defRPr>
            </a:lvl1pPr>
          </a:lstStyle>
          <a:p>
            <a:fld id="{930328E7-3409-4AC5-8900-15ABA5FA358D}" type="slidenum">
              <a:rPr lang="cs-CZ" smtClean="0"/>
              <a:pPr/>
              <a:t>‹#›</a:t>
            </a:fld>
            <a:endParaRPr lang="cs-CZ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97" r:id="rId1"/>
    <p:sldLayoutId id="2147483698" r:id="rId2"/>
    <p:sldLayoutId id="2147483699" r:id="rId3"/>
    <p:sldLayoutId id="2147483700" r:id="rId4"/>
    <p:sldLayoutId id="2147483701" r:id="rId5"/>
    <p:sldLayoutId id="2147483702" r:id="rId6"/>
    <p:sldLayoutId id="2147483703" r:id="rId7"/>
    <p:sldLayoutId id="2147483704" r:id="rId8"/>
    <p:sldLayoutId id="2147483705" r:id="rId9"/>
    <p:sldLayoutId id="2147483706" r:id="rId10"/>
    <p:sldLayoutId id="2147483707" r:id="rId11"/>
  </p:sldLayoutIdLst>
  <p:txStyles>
    <p:titleStyle>
      <a:lvl1pPr algn="ctr" rtl="0" eaLnBrk="0" fontAlgn="base" hangingPunct="0">
        <a:spcBef>
          <a:spcPct val="0"/>
        </a:spcBef>
        <a:spcAft>
          <a:spcPct val="0"/>
        </a:spcAft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  <a:lvl2pPr algn="ctr" rtl="0" eaLnBrk="0" fontAlgn="base" hangingPunct="0">
        <a:spcBef>
          <a:spcPct val="0"/>
        </a:spcBef>
        <a:spcAft>
          <a:spcPct val="0"/>
        </a:spcAft>
        <a:defRPr sz="4400">
          <a:solidFill>
            <a:schemeClr val="tx1"/>
          </a:solidFill>
          <a:latin typeface="Calibri" pitchFamily="34" charset="0"/>
        </a:defRPr>
      </a:lvl2pPr>
      <a:lvl3pPr algn="ctr" rtl="0" eaLnBrk="0" fontAlgn="base" hangingPunct="0">
        <a:spcBef>
          <a:spcPct val="0"/>
        </a:spcBef>
        <a:spcAft>
          <a:spcPct val="0"/>
        </a:spcAft>
        <a:defRPr sz="4400">
          <a:solidFill>
            <a:schemeClr val="tx1"/>
          </a:solidFill>
          <a:latin typeface="Calibri" pitchFamily="34" charset="0"/>
        </a:defRPr>
      </a:lvl3pPr>
      <a:lvl4pPr algn="ctr" rtl="0" eaLnBrk="0" fontAlgn="base" hangingPunct="0">
        <a:spcBef>
          <a:spcPct val="0"/>
        </a:spcBef>
        <a:spcAft>
          <a:spcPct val="0"/>
        </a:spcAft>
        <a:defRPr sz="4400">
          <a:solidFill>
            <a:schemeClr val="tx1"/>
          </a:solidFill>
          <a:latin typeface="Calibri" pitchFamily="34" charset="0"/>
        </a:defRPr>
      </a:lvl4pPr>
      <a:lvl5pPr algn="ctr" rtl="0" eaLnBrk="0" fontAlgn="base" hangingPunct="0">
        <a:spcBef>
          <a:spcPct val="0"/>
        </a:spcBef>
        <a:spcAft>
          <a:spcPct val="0"/>
        </a:spcAft>
        <a:defRPr sz="4400">
          <a:solidFill>
            <a:schemeClr val="tx1"/>
          </a:solidFill>
          <a:latin typeface="Calibri" pitchFamily="34" charset="0"/>
        </a:defRPr>
      </a:lvl5pPr>
      <a:lvl6pPr marL="457200" algn="ctr" rtl="0" fontAlgn="base">
        <a:spcBef>
          <a:spcPct val="0"/>
        </a:spcBef>
        <a:spcAft>
          <a:spcPct val="0"/>
        </a:spcAft>
        <a:defRPr sz="4400">
          <a:solidFill>
            <a:schemeClr val="tx1"/>
          </a:solidFill>
          <a:latin typeface="Calibri" pitchFamily="34" charset="0"/>
        </a:defRPr>
      </a:lvl6pPr>
      <a:lvl7pPr marL="914400" algn="ctr" rtl="0" fontAlgn="base">
        <a:spcBef>
          <a:spcPct val="0"/>
        </a:spcBef>
        <a:spcAft>
          <a:spcPct val="0"/>
        </a:spcAft>
        <a:defRPr sz="4400">
          <a:solidFill>
            <a:schemeClr val="tx1"/>
          </a:solidFill>
          <a:latin typeface="Calibri" pitchFamily="34" charset="0"/>
        </a:defRPr>
      </a:lvl7pPr>
      <a:lvl8pPr marL="1371600" algn="ctr" rtl="0" fontAlgn="base">
        <a:spcBef>
          <a:spcPct val="0"/>
        </a:spcBef>
        <a:spcAft>
          <a:spcPct val="0"/>
        </a:spcAft>
        <a:defRPr sz="4400">
          <a:solidFill>
            <a:schemeClr val="tx1"/>
          </a:solidFill>
          <a:latin typeface="Calibri" pitchFamily="34" charset="0"/>
        </a:defRPr>
      </a:lvl8pPr>
      <a:lvl9pPr marL="1828800" algn="ctr" rtl="0" fontAlgn="base">
        <a:spcBef>
          <a:spcPct val="0"/>
        </a:spcBef>
        <a:spcAft>
          <a:spcPct val="0"/>
        </a:spcAft>
        <a:defRPr sz="4400">
          <a:solidFill>
            <a:schemeClr val="tx1"/>
          </a:solidFill>
          <a:latin typeface="Calibri" pitchFamily="34" charset="0"/>
        </a:defRPr>
      </a:lvl9pPr>
    </p:titleStyle>
    <p:bodyStyle>
      <a:lvl1pPr marL="342900" indent="-342900" algn="l" rtl="0" eaLnBrk="0" fontAlgn="base" hangingPunct="0">
        <a:spcBef>
          <a:spcPct val="20000"/>
        </a:spcBef>
        <a:spcAft>
          <a:spcPct val="0"/>
        </a:spcAft>
        <a:buFont typeface="Arial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rtl="0" eaLnBrk="0" fontAlgn="base" hangingPunct="0">
        <a:spcBef>
          <a:spcPct val="20000"/>
        </a:spcBef>
        <a:spcAft>
          <a:spcPct val="0"/>
        </a:spcAft>
        <a:buFont typeface="Arial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rtl="0" eaLnBrk="0" fontAlgn="base" hangingPunct="0">
        <a:spcBef>
          <a:spcPct val="20000"/>
        </a:spcBef>
        <a:spcAft>
          <a:spcPct val="0"/>
        </a:spcAft>
        <a:buFont typeface="Arial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rtl="0" eaLnBrk="0" fontAlgn="base" hangingPunct="0">
        <a:spcBef>
          <a:spcPct val="20000"/>
        </a:spcBef>
        <a:spcAft>
          <a:spcPct val="0"/>
        </a:spcAft>
        <a:buFont typeface="Arial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rtl="0" eaLnBrk="0" fontAlgn="base" hangingPunct="0">
        <a:spcBef>
          <a:spcPct val="20000"/>
        </a:spcBef>
        <a:spcAft>
          <a:spcPct val="0"/>
        </a:spcAft>
        <a:buFont typeface="Arial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cs-CZ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3" Type="http://schemas.openxmlformats.org/officeDocument/2006/relationships/image" Target="../media/image2.jpeg"/><Relationship Id="rId2" Type="http://schemas.openxmlformats.org/officeDocument/2006/relationships/slideLayout" Target="../slideLayouts/slideLayout13.xml"/><Relationship Id="rId1" Type="http://schemas.openxmlformats.org/officeDocument/2006/relationships/themeOverride" Target="../theme/themeOverride1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7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8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9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0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6.xml"/></Relationships>
</file>

<file path=ppt/slides/_rels/slide1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6.xml"/></Relationships>
</file>

<file path=ppt/slides/_rels/slide1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5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6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7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8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6.xml"/></Relationships>
</file>

<file path=ppt/slides/_rels/slide19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6.xml"/></Relationships>
</file>

<file path=ppt/slides/_rels/slide20.xml.rels><?xml version="1.0" encoding="UTF-8" standalone="yes"?>
<Relationships xmlns="http://schemas.openxmlformats.org/package/2006/relationships"><Relationship Id="rId2" Type="http://schemas.openxmlformats.org/officeDocument/2006/relationships/hyperlink" Target="http://www.youtube.com/watch?v=LdH1hSWGFGU" TargetMode="External"/><Relationship Id="rId1" Type="http://schemas.openxmlformats.org/officeDocument/2006/relationships/slideLayout" Target="../slideLayouts/slideLayout6.xml"/></Relationships>
</file>

<file path=ppt/slides/_rels/slide2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2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2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2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25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6.xml"/></Relationships>
</file>

<file path=ppt/slides/_rels/slide26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6.xml"/></Relationships>
</file>

<file path=ppt/slides/_rels/slide27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6.xml"/></Relationships>
</file>

<file path=ppt/slides/_rels/slide28.xml.rels><?xml version="1.0" encoding="UTF-8" standalone="yes"?>
<Relationships xmlns="http://schemas.openxmlformats.org/package/2006/relationships"><Relationship Id="rId2" Type="http://schemas.openxmlformats.org/officeDocument/2006/relationships/hyperlink" Target="http://www.youtube.com/watch?v=Im_An1OAjBs" TargetMode="External"/><Relationship Id="rId1" Type="http://schemas.openxmlformats.org/officeDocument/2006/relationships/slideLayout" Target="../slideLayouts/slideLayout6.xml"/></Relationships>
</file>

<file path=ppt/slides/_rels/slide29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6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050" name="Nadpis 3"/>
          <p:cNvSpPr>
            <a:spLocks noGrp="1"/>
          </p:cNvSpPr>
          <p:nvPr>
            <p:ph type="title"/>
          </p:nvPr>
        </p:nvSpPr>
        <p:spPr>
          <a:xfrm>
            <a:off x="457200" y="1211263"/>
            <a:ext cx="8229600" cy="1930400"/>
          </a:xfrm>
        </p:spPr>
        <p:txBody>
          <a:bodyPr/>
          <a:lstStyle/>
          <a:p>
            <a:pPr algn="l" eaLnBrk="1" hangingPunct="1"/>
            <a:r>
              <a:rPr lang="cs-CZ" sz="1200" smtClean="0"/>
              <a:t>		</a:t>
            </a:r>
            <a:br>
              <a:rPr lang="cs-CZ" sz="1200" smtClean="0"/>
            </a:br>
            <a:r>
              <a:rPr lang="cs-CZ" sz="1200" smtClean="0"/>
              <a:t>		Základní škola Ústí nad Labem, Anežky České 702/17, příspěvková organizace</a:t>
            </a:r>
            <a:br>
              <a:rPr lang="cs-CZ" sz="1200" smtClean="0"/>
            </a:br>
            <a:r>
              <a:rPr lang="cs-CZ" sz="1200" smtClean="0"/>
              <a:t> </a:t>
            </a:r>
            <a:br>
              <a:rPr lang="cs-CZ" sz="1200" smtClean="0"/>
            </a:br>
            <a:r>
              <a:rPr lang="cs-CZ" sz="1200" smtClean="0">
                <a:ea typeface="Calibri" pitchFamily="34" charset="0"/>
                <a:cs typeface="Times New Roman" pitchFamily="18" charset="0"/>
              </a:rPr>
              <a:t>Číslo projektu: CZ.1.07/1.4.00/21.2887 </a:t>
            </a:r>
            <a:r>
              <a:rPr lang="cs-CZ" sz="1200" smtClean="0"/>
              <a:t>			</a:t>
            </a:r>
            <a:br>
              <a:rPr lang="cs-CZ" sz="1200" smtClean="0"/>
            </a:br>
            <a:r>
              <a:rPr lang="cs-CZ" sz="1200" smtClean="0">
                <a:ea typeface="Calibri" pitchFamily="34" charset="0"/>
                <a:cs typeface="Calibri" pitchFamily="34" charset="0"/>
              </a:rPr>
              <a:t>Název projektu: „Učíme lépe a moderněji“ </a:t>
            </a:r>
            <a:r>
              <a:rPr lang="cs-CZ" sz="1200" smtClean="0"/>
              <a:t/>
            </a:r>
            <a:br>
              <a:rPr lang="cs-CZ" sz="1200" smtClean="0"/>
            </a:br>
            <a:r>
              <a:rPr lang="cs-CZ" sz="1200" smtClean="0">
                <a:ea typeface="Calibri" pitchFamily="34" charset="0"/>
                <a:cs typeface="Calibri" pitchFamily="34" charset="0"/>
              </a:rPr>
              <a:t>OP VK 1.4 </a:t>
            </a:r>
            <a:r>
              <a:rPr lang="cs-CZ" sz="1200" smtClean="0"/>
              <a:t/>
            </a:r>
            <a:br>
              <a:rPr lang="cs-CZ" sz="1200" smtClean="0"/>
            </a:br>
            <a:r>
              <a:rPr lang="cs-CZ" sz="1200" smtClean="0"/>
              <a:t>		               </a:t>
            </a:r>
            <a:r>
              <a:rPr lang="cs-CZ" sz="3600" smtClean="0"/>
              <a:t>Výukový materiál</a:t>
            </a:r>
          </a:p>
        </p:txBody>
      </p:sp>
      <p:sp>
        <p:nvSpPr>
          <p:cNvPr id="5" name="Zástupný symbol pro obsah 4"/>
          <p:cNvSpPr>
            <a:spLocks noGrp="1"/>
          </p:cNvSpPr>
          <p:nvPr>
            <p:ph idx="1"/>
          </p:nvPr>
        </p:nvSpPr>
        <p:spPr>
          <a:xfrm>
            <a:off x="457200" y="3198813"/>
            <a:ext cx="8229600" cy="3959225"/>
          </a:xfrm>
        </p:spPr>
        <p:txBody>
          <a:bodyPr rtlCol="0">
            <a:normAutofit fontScale="55000" lnSpcReduction="20000"/>
          </a:bodyPr>
          <a:lstStyle/>
          <a:p>
            <a:pPr eaLnBrk="1" fontAlgn="auto" hangingPunct="1">
              <a:spcAft>
                <a:spcPts val="0"/>
              </a:spcAft>
              <a:buFont typeface="Arial" pitchFamily="34" charset="0"/>
              <a:buNone/>
              <a:defRPr/>
            </a:pPr>
            <a:r>
              <a:rPr lang="cs-CZ" sz="1700" dirty="0" smtClean="0"/>
              <a:t>Název </a:t>
            </a:r>
            <a:r>
              <a:rPr lang="cs-CZ" sz="1700" dirty="0" err="1"/>
              <a:t>DUMu</a:t>
            </a:r>
            <a:r>
              <a:rPr lang="cs-CZ" sz="1700" dirty="0"/>
              <a:t>: VY_32_INOVACE_11_26_Novoromantismus</a:t>
            </a:r>
            <a:endParaRPr lang="cs-CZ" sz="1700" dirty="0" smtClean="0"/>
          </a:p>
          <a:p>
            <a:pPr eaLnBrk="1" fontAlgn="auto" hangingPunct="1">
              <a:spcAft>
                <a:spcPts val="0"/>
              </a:spcAft>
              <a:buFont typeface="Arial" pitchFamily="34" charset="0"/>
              <a:buNone/>
              <a:defRPr/>
            </a:pPr>
            <a:endParaRPr lang="cs-CZ" sz="900" dirty="0"/>
          </a:p>
          <a:p>
            <a:pPr eaLnBrk="1" fontAlgn="auto" hangingPunct="1">
              <a:spcAft>
                <a:spcPts val="0"/>
              </a:spcAft>
              <a:buFont typeface="Arial" pitchFamily="34" charset="0"/>
              <a:buNone/>
              <a:defRPr/>
            </a:pPr>
            <a:r>
              <a:rPr lang="cs-CZ" sz="1700" dirty="0" smtClean="0"/>
              <a:t>Číslo skupiny: 1</a:t>
            </a:r>
          </a:p>
          <a:p>
            <a:pPr eaLnBrk="1" fontAlgn="auto" hangingPunct="1">
              <a:spcAft>
                <a:spcPts val="0"/>
              </a:spcAft>
              <a:buFont typeface="Arial" pitchFamily="34" charset="0"/>
              <a:buNone/>
              <a:defRPr/>
            </a:pPr>
            <a:endParaRPr lang="cs-CZ" sz="900" dirty="0"/>
          </a:p>
          <a:p>
            <a:pPr eaLnBrk="1" fontAlgn="auto" hangingPunct="1">
              <a:spcAft>
                <a:spcPts val="0"/>
              </a:spcAft>
              <a:buFont typeface="Arial" pitchFamily="34" charset="0"/>
              <a:buNone/>
              <a:defRPr/>
            </a:pPr>
            <a:r>
              <a:rPr lang="cs-CZ" sz="1700" dirty="0" smtClean="0"/>
              <a:t>Autor: Mgr. Monika Kloučková</a:t>
            </a:r>
          </a:p>
          <a:p>
            <a:pPr eaLnBrk="1" fontAlgn="auto" hangingPunct="1">
              <a:spcAft>
                <a:spcPts val="0"/>
              </a:spcAft>
              <a:buFont typeface="Arial" pitchFamily="34" charset="0"/>
              <a:buNone/>
              <a:defRPr/>
            </a:pPr>
            <a:endParaRPr lang="cs-CZ" sz="900" dirty="0"/>
          </a:p>
          <a:p>
            <a:pPr eaLnBrk="1" fontAlgn="auto" hangingPunct="1">
              <a:spcAft>
                <a:spcPts val="0"/>
              </a:spcAft>
              <a:buFont typeface="Arial" pitchFamily="34" charset="0"/>
              <a:buNone/>
              <a:defRPr/>
            </a:pPr>
            <a:r>
              <a:rPr lang="cs-CZ" sz="1700" dirty="0"/>
              <a:t>Vzdělávací obor/Předmět/Téma</a:t>
            </a:r>
            <a:r>
              <a:rPr lang="cs-CZ" sz="1700" dirty="0" smtClean="0"/>
              <a:t>: Umění a kultura/Hudební výchova/Hudba romantismu</a:t>
            </a:r>
            <a:endParaRPr lang="cs-CZ" sz="1700" dirty="0"/>
          </a:p>
          <a:p>
            <a:pPr eaLnBrk="1" fontAlgn="auto" hangingPunct="1">
              <a:spcAft>
                <a:spcPts val="0"/>
              </a:spcAft>
              <a:buFont typeface="Arial" pitchFamily="34" charset="0"/>
              <a:buNone/>
              <a:defRPr/>
            </a:pPr>
            <a:endParaRPr lang="cs-CZ" sz="900" dirty="0"/>
          </a:p>
          <a:p>
            <a:pPr eaLnBrk="1" fontAlgn="auto" hangingPunct="1">
              <a:spcAft>
                <a:spcPts val="0"/>
              </a:spcAft>
              <a:buFont typeface="Arial" pitchFamily="34" charset="0"/>
              <a:buNone/>
              <a:defRPr/>
            </a:pPr>
            <a:r>
              <a:rPr lang="cs-CZ" sz="1700" dirty="0" smtClean="0"/>
              <a:t>Druh </a:t>
            </a:r>
            <a:r>
              <a:rPr lang="cs-CZ" sz="1700" dirty="0"/>
              <a:t>učebního materiálu</a:t>
            </a:r>
            <a:r>
              <a:rPr lang="cs-CZ" sz="1700" dirty="0" smtClean="0"/>
              <a:t>: výuková prezentace</a:t>
            </a:r>
          </a:p>
          <a:p>
            <a:pPr eaLnBrk="1" fontAlgn="auto" hangingPunct="1">
              <a:spcAft>
                <a:spcPts val="0"/>
              </a:spcAft>
              <a:buFont typeface="Arial" pitchFamily="34" charset="0"/>
              <a:buNone/>
              <a:defRPr/>
            </a:pPr>
            <a:endParaRPr lang="cs-CZ" sz="1700" dirty="0" smtClean="0"/>
          </a:p>
          <a:p>
            <a:pPr eaLnBrk="1" fontAlgn="auto" hangingPunct="1">
              <a:spcAft>
                <a:spcPts val="0"/>
              </a:spcAft>
              <a:buFont typeface="Arial" pitchFamily="34" charset="0"/>
              <a:buNone/>
              <a:defRPr/>
            </a:pPr>
            <a:r>
              <a:rPr lang="cs-CZ" sz="1700" dirty="0" smtClean="0"/>
              <a:t>Metodický </a:t>
            </a:r>
            <a:r>
              <a:rPr lang="cs-CZ" sz="1700" dirty="0" smtClean="0"/>
              <a:t>list:</a:t>
            </a:r>
            <a:r>
              <a:rPr lang="cs-CZ" sz="1700" dirty="0"/>
              <a:t> </a:t>
            </a:r>
            <a:r>
              <a:rPr lang="cs-CZ" sz="1700" dirty="0" smtClean="0"/>
              <a:t>ne</a:t>
            </a:r>
            <a:endParaRPr lang="cs-CZ" sz="1700" dirty="0" smtClean="0"/>
          </a:p>
          <a:p>
            <a:pPr eaLnBrk="1" fontAlgn="auto" hangingPunct="1">
              <a:spcAft>
                <a:spcPts val="0"/>
              </a:spcAft>
              <a:buFont typeface="Arial" pitchFamily="34" charset="0"/>
              <a:buNone/>
              <a:defRPr/>
            </a:pPr>
            <a:endParaRPr lang="cs-CZ" sz="1700" dirty="0" smtClean="0"/>
          </a:p>
          <a:p>
            <a:pPr eaLnBrk="1" fontAlgn="auto" hangingPunct="1">
              <a:spcAft>
                <a:spcPts val="0"/>
              </a:spcAft>
              <a:buFont typeface="Arial" pitchFamily="34" charset="0"/>
              <a:buNone/>
              <a:defRPr/>
            </a:pPr>
            <a:r>
              <a:rPr lang="cs-CZ" sz="1700" dirty="0" smtClean="0"/>
              <a:t>Anotace: Charakteristika novoromantismu. Žáci se seznámí s jednotlivými představiteli novoromantismu. Poznají jejich dílo a poslechnou si ukázky.		</a:t>
            </a:r>
          </a:p>
          <a:p>
            <a:pPr eaLnBrk="1" fontAlgn="auto" hangingPunct="1">
              <a:spcAft>
                <a:spcPts val="0"/>
              </a:spcAft>
              <a:buFont typeface="Arial" pitchFamily="34" charset="0"/>
              <a:buNone/>
              <a:defRPr/>
            </a:pPr>
            <a:endParaRPr lang="cs-CZ" sz="900" dirty="0" smtClean="0"/>
          </a:p>
          <a:p>
            <a:pPr eaLnBrk="1" fontAlgn="auto" hangingPunct="1">
              <a:spcAft>
                <a:spcPts val="0"/>
              </a:spcAft>
              <a:buFont typeface="Arial" pitchFamily="34" charset="0"/>
              <a:buNone/>
              <a:defRPr/>
            </a:pPr>
            <a:r>
              <a:rPr lang="cs-CZ" sz="1700" dirty="0" smtClean="0"/>
              <a:t>Ověřeno </a:t>
            </a:r>
            <a:r>
              <a:rPr lang="cs-CZ" sz="1700" dirty="0"/>
              <a:t>ve třídě</a:t>
            </a:r>
            <a:r>
              <a:rPr lang="cs-CZ" sz="1700" dirty="0" smtClean="0"/>
              <a:t>: VIII.A</a:t>
            </a:r>
            <a:endParaRPr lang="cs-CZ" sz="1700" dirty="0"/>
          </a:p>
          <a:p>
            <a:pPr eaLnBrk="1" fontAlgn="auto" hangingPunct="1">
              <a:spcAft>
                <a:spcPts val="0"/>
              </a:spcAft>
              <a:buFont typeface="Arial" pitchFamily="34" charset="0"/>
              <a:buNone/>
              <a:defRPr/>
            </a:pPr>
            <a:endParaRPr lang="cs-CZ" sz="900" dirty="0" smtClean="0"/>
          </a:p>
          <a:p>
            <a:pPr eaLnBrk="1" fontAlgn="auto" hangingPunct="1">
              <a:spcAft>
                <a:spcPts val="0"/>
              </a:spcAft>
              <a:buFont typeface="Arial" pitchFamily="34" charset="0"/>
              <a:buNone/>
              <a:defRPr/>
            </a:pPr>
            <a:r>
              <a:rPr lang="cs-CZ" sz="1700" dirty="0" smtClean="0"/>
              <a:t>Datum </a:t>
            </a:r>
            <a:r>
              <a:rPr lang="cs-CZ" sz="1700" dirty="0"/>
              <a:t>ověření</a:t>
            </a:r>
            <a:r>
              <a:rPr lang="cs-CZ" sz="1700" dirty="0" smtClean="0"/>
              <a:t>: 16.5.2013</a:t>
            </a:r>
            <a:endParaRPr lang="cs-CZ" sz="1700" dirty="0"/>
          </a:p>
          <a:p>
            <a:pPr eaLnBrk="1" fontAlgn="auto" hangingPunct="1">
              <a:spcAft>
                <a:spcPts val="0"/>
              </a:spcAft>
              <a:buFont typeface="Arial" pitchFamily="34" charset="0"/>
              <a:buNone/>
              <a:defRPr/>
            </a:pPr>
            <a:endParaRPr lang="cs-CZ" sz="900" dirty="0"/>
          </a:p>
          <a:p>
            <a:pPr eaLnBrk="1" fontAlgn="auto" hangingPunct="1">
              <a:spcAft>
                <a:spcPts val="0"/>
              </a:spcAft>
              <a:buFont typeface="Arial" pitchFamily="34" charset="0"/>
              <a:buNone/>
              <a:defRPr/>
            </a:pPr>
            <a:endParaRPr lang="cs-CZ" sz="1400" dirty="0" smtClean="0"/>
          </a:p>
          <a:p>
            <a:pPr eaLnBrk="1" fontAlgn="auto" hangingPunct="1">
              <a:spcAft>
                <a:spcPts val="0"/>
              </a:spcAft>
              <a:buFont typeface="Arial" pitchFamily="34" charset="0"/>
              <a:buNone/>
              <a:defRPr/>
            </a:pPr>
            <a:endParaRPr lang="cs-CZ" sz="1400" dirty="0" smtClean="0"/>
          </a:p>
          <a:p>
            <a:pPr eaLnBrk="1" fontAlgn="auto" hangingPunct="1">
              <a:spcAft>
                <a:spcPts val="0"/>
              </a:spcAft>
              <a:buFont typeface="Arial" pitchFamily="34" charset="0"/>
              <a:buNone/>
              <a:defRPr/>
            </a:pPr>
            <a:r>
              <a:rPr lang="cs-CZ" sz="1700" dirty="0" smtClean="0"/>
              <a:t>Prohlášení: Prohlašuji, že při tvorbě výukového materiálu jsem respektoval(a) všeobecně užívané právní a morální zvyklosti, autorská a jiná práva třetích osob, zejména </a:t>
            </a:r>
          </a:p>
          <a:p>
            <a:pPr eaLnBrk="1" fontAlgn="auto" hangingPunct="1">
              <a:spcAft>
                <a:spcPts val="0"/>
              </a:spcAft>
              <a:buFont typeface="Arial" pitchFamily="34" charset="0"/>
              <a:buNone/>
              <a:defRPr/>
            </a:pPr>
            <a:r>
              <a:rPr lang="cs-CZ" sz="1700" dirty="0" smtClean="0"/>
              <a:t>práva duševního vlastnictví (např. práva k obchodní firmě, autorská práva k software, k filmovým, hudebníma fotografickým dílům nebo práva k ochranným známkám)</a:t>
            </a:r>
          </a:p>
          <a:p>
            <a:pPr eaLnBrk="1" fontAlgn="auto" hangingPunct="1">
              <a:spcAft>
                <a:spcPts val="0"/>
              </a:spcAft>
              <a:buFont typeface="Arial" pitchFamily="34" charset="0"/>
              <a:buNone/>
              <a:defRPr/>
            </a:pPr>
            <a:r>
              <a:rPr lang="cs-CZ" sz="1700" dirty="0" smtClean="0"/>
              <a:t>dle zákona 121/2000 Sb. (autorský zákon). Nesu veškerou právní odpovědnost za obsah a původ svého díla. Prohlašuji dále, že </a:t>
            </a:r>
            <a:r>
              <a:rPr lang="cs-CZ" sz="1700" dirty="0"/>
              <a:t>výše uvedený materiál jsem ověřil(a) </a:t>
            </a:r>
            <a:endParaRPr lang="cs-CZ" sz="1700" dirty="0" smtClean="0"/>
          </a:p>
          <a:p>
            <a:pPr eaLnBrk="1" fontAlgn="auto" hangingPunct="1">
              <a:spcAft>
                <a:spcPts val="0"/>
              </a:spcAft>
              <a:buFont typeface="Arial" pitchFamily="34" charset="0"/>
              <a:buNone/>
              <a:defRPr/>
            </a:pPr>
            <a:r>
              <a:rPr lang="cs-CZ" sz="1700" dirty="0" smtClean="0"/>
              <a:t>ve </a:t>
            </a:r>
            <a:r>
              <a:rPr lang="cs-CZ" sz="1700" dirty="0"/>
              <a:t>výuce a provedl(a) o tom zápis do </a:t>
            </a:r>
            <a:r>
              <a:rPr lang="cs-CZ" sz="1700" dirty="0" smtClean="0"/>
              <a:t>TK.</a:t>
            </a:r>
          </a:p>
          <a:p>
            <a:pPr eaLnBrk="1" fontAlgn="auto" hangingPunct="1">
              <a:spcAft>
                <a:spcPts val="0"/>
              </a:spcAft>
              <a:buFont typeface="Arial" pitchFamily="34" charset="0"/>
              <a:buNone/>
              <a:defRPr/>
            </a:pPr>
            <a:r>
              <a:rPr lang="cs-CZ" sz="1700" dirty="0" smtClean="0"/>
              <a:t>Dávám souhlas, aby moje dílo bylo dáno k dispozici veřejnosti k účelům volného užití (§30 odst. 1 zákona 121/2000 Sb.), tj. že k uvedeným účelům může být kýmkoliv </a:t>
            </a:r>
          </a:p>
          <a:p>
            <a:pPr eaLnBrk="1" fontAlgn="auto" hangingPunct="1">
              <a:spcAft>
                <a:spcPts val="0"/>
              </a:spcAft>
              <a:buFont typeface="Arial" pitchFamily="34" charset="0"/>
              <a:buNone/>
              <a:defRPr/>
            </a:pPr>
            <a:r>
              <a:rPr lang="cs-CZ" sz="1700" dirty="0" smtClean="0"/>
              <a:t>zveřejňováno, používáno, upravováno a uchováváno.</a:t>
            </a:r>
          </a:p>
          <a:p>
            <a:pPr eaLnBrk="1" fontAlgn="auto" hangingPunct="1">
              <a:spcAft>
                <a:spcPts val="0"/>
              </a:spcAft>
              <a:buFont typeface="Arial" pitchFamily="34" charset="0"/>
              <a:buNone/>
              <a:defRPr/>
            </a:pPr>
            <a:endParaRPr lang="cs-CZ" sz="1700" dirty="0"/>
          </a:p>
          <a:p>
            <a:pPr eaLnBrk="1" fontAlgn="auto" hangingPunct="1">
              <a:spcAft>
                <a:spcPts val="0"/>
              </a:spcAft>
              <a:buFont typeface="Arial" pitchFamily="34" charset="0"/>
              <a:buNone/>
              <a:defRPr/>
            </a:pPr>
            <a:endParaRPr lang="cs-CZ" sz="1400" dirty="0" smtClean="0"/>
          </a:p>
          <a:p>
            <a:pPr eaLnBrk="1" fontAlgn="auto" hangingPunct="1">
              <a:spcAft>
                <a:spcPts val="0"/>
              </a:spcAft>
              <a:buFont typeface="Arial" pitchFamily="34" charset="0"/>
              <a:buNone/>
              <a:defRPr/>
            </a:pPr>
            <a:r>
              <a:rPr lang="cs-CZ" sz="1400" dirty="0" smtClean="0"/>
              <a:t>Datum:			Podpis:</a:t>
            </a:r>
          </a:p>
          <a:p>
            <a:pPr eaLnBrk="1" fontAlgn="auto" hangingPunct="1">
              <a:spcAft>
                <a:spcPts val="0"/>
              </a:spcAft>
              <a:buFont typeface="Arial" pitchFamily="34" charset="0"/>
              <a:buNone/>
              <a:defRPr/>
            </a:pPr>
            <a:r>
              <a:rPr lang="cs-CZ" sz="1200" dirty="0"/>
              <a:t> </a:t>
            </a:r>
          </a:p>
          <a:p>
            <a:pPr eaLnBrk="1" fontAlgn="auto" hangingPunct="1">
              <a:spcAft>
                <a:spcPts val="0"/>
              </a:spcAft>
              <a:buFont typeface="Arial" pitchFamily="34" charset="0"/>
              <a:buNone/>
              <a:defRPr/>
            </a:pPr>
            <a:endParaRPr lang="cs-CZ" sz="1200" dirty="0"/>
          </a:p>
        </p:txBody>
      </p:sp>
      <p:pic>
        <p:nvPicPr>
          <p:cNvPr id="2052" name="Picture 4"/>
          <p:cNvPicPr>
            <a:picLocks noChangeAspect="1" noChangeArrowheads="1"/>
          </p:cNvPicPr>
          <p:nvPr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1514475" y="44450"/>
            <a:ext cx="6081713" cy="1485900"/>
          </a:xfrm>
          <a:prstGeom prst="rect">
            <a:avLst/>
          </a:prstGeom>
          <a:solidFill>
            <a:srgbClr val="FFFFFF"/>
          </a:solidFill>
          <a:ln>
            <a:noFill/>
          </a:ln>
          <a:extLs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</p:pic>
    </p:spTree>
    <p:extLst>
      <p:ext uri="{BB962C8B-B14F-4D97-AF65-F5344CB8AC3E}">
        <p14:creationId xmlns:p14="http://schemas.microsoft.com/office/powerpoint/2010/main" val="2068915577"/>
      </p:ext>
    </p:extLst>
  </p:cSld>
  <p:clrMapOvr>
    <a:overrideClrMapping bg1="lt1" tx1="dk1" bg2="lt2" tx2="dk2" accent1="accent1" accent2="accent2" accent3="accent3" accent4="accent4" accent5="accent5" accent6="accent6" hlink="hlink" folHlink="folHlink"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cs-CZ" dirty="0" smtClean="0"/>
              <a:t>Novoromantismus</a:t>
            </a:r>
            <a:endParaRPr lang="cs-CZ" dirty="0"/>
          </a:p>
        </p:txBody>
      </p:sp>
      <p:sp>
        <p:nvSpPr>
          <p:cNvPr id="3" name="Podnadpis 2"/>
          <p:cNvSpPr>
            <a:spLocks noGrp="1"/>
          </p:cNvSpPr>
          <p:nvPr>
            <p:ph type="subTitle" idx="1"/>
          </p:nvPr>
        </p:nvSpPr>
        <p:spPr/>
        <p:txBody>
          <a:bodyPr/>
          <a:lstStyle/>
          <a:p>
            <a:endParaRPr lang="cs-CZ" dirty="0"/>
          </a:p>
        </p:txBody>
      </p:sp>
    </p:spTree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Odpovězte na otázky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457200" y="1340768"/>
            <a:ext cx="8229600" cy="5114040"/>
          </a:xfrm>
        </p:spPr>
        <p:txBody>
          <a:bodyPr>
            <a:normAutofit/>
          </a:bodyPr>
          <a:lstStyle/>
          <a:p>
            <a:r>
              <a:rPr lang="cs-CZ" dirty="0" smtClean="0"/>
              <a:t>Co je novoromantismus?</a:t>
            </a:r>
          </a:p>
          <a:p>
            <a:endParaRPr lang="cs-CZ" dirty="0" smtClean="0"/>
          </a:p>
        </p:txBody>
      </p:sp>
    </p:spTree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Odpovězte na otázky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457200" y="1340768"/>
            <a:ext cx="8229600" cy="5114040"/>
          </a:xfrm>
        </p:spPr>
        <p:txBody>
          <a:bodyPr>
            <a:normAutofit/>
          </a:bodyPr>
          <a:lstStyle/>
          <a:p>
            <a:r>
              <a:rPr lang="cs-CZ" dirty="0" smtClean="0"/>
              <a:t>Co je novoromantismus?</a:t>
            </a:r>
          </a:p>
          <a:p>
            <a:endParaRPr lang="cs-CZ" dirty="0" smtClean="0"/>
          </a:p>
          <a:p>
            <a:r>
              <a:rPr lang="cs-CZ" dirty="0" smtClean="0"/>
              <a:t>Které období novoromantismus představuje?</a:t>
            </a:r>
          </a:p>
          <a:p>
            <a:endParaRPr lang="cs-CZ" dirty="0" smtClean="0"/>
          </a:p>
        </p:txBody>
      </p:sp>
    </p:spTree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Odpovězte na otázky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457200" y="1340768"/>
            <a:ext cx="8229600" cy="5114040"/>
          </a:xfrm>
        </p:spPr>
        <p:txBody>
          <a:bodyPr>
            <a:normAutofit/>
          </a:bodyPr>
          <a:lstStyle/>
          <a:p>
            <a:r>
              <a:rPr lang="cs-CZ" dirty="0" smtClean="0"/>
              <a:t>Co je novoromantismus?</a:t>
            </a:r>
          </a:p>
          <a:p>
            <a:endParaRPr lang="cs-CZ" dirty="0" smtClean="0"/>
          </a:p>
          <a:p>
            <a:r>
              <a:rPr lang="cs-CZ" dirty="0" smtClean="0"/>
              <a:t>Které období novoromantismus představuje?</a:t>
            </a:r>
          </a:p>
          <a:p>
            <a:endParaRPr lang="cs-CZ" dirty="0" smtClean="0"/>
          </a:p>
          <a:p>
            <a:r>
              <a:rPr lang="cs-CZ" dirty="0" smtClean="0"/>
              <a:t>Co je charakteristické pro novoromantismus v hudbě?</a:t>
            </a:r>
          </a:p>
          <a:p>
            <a:endParaRPr lang="cs-CZ" dirty="0" smtClean="0"/>
          </a:p>
        </p:txBody>
      </p:sp>
    </p:spTree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Odpovězte na otázky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457200" y="1340768"/>
            <a:ext cx="8229600" cy="5114040"/>
          </a:xfrm>
        </p:spPr>
        <p:txBody>
          <a:bodyPr>
            <a:normAutofit lnSpcReduction="10000"/>
          </a:bodyPr>
          <a:lstStyle/>
          <a:p>
            <a:r>
              <a:rPr lang="cs-CZ" dirty="0" smtClean="0"/>
              <a:t>Co je novoromantismus?</a:t>
            </a:r>
          </a:p>
          <a:p>
            <a:endParaRPr lang="cs-CZ" dirty="0" smtClean="0"/>
          </a:p>
          <a:p>
            <a:r>
              <a:rPr lang="cs-CZ" dirty="0" smtClean="0"/>
              <a:t>Které období novoromantismus představuje?</a:t>
            </a:r>
          </a:p>
          <a:p>
            <a:endParaRPr lang="cs-CZ" dirty="0" smtClean="0"/>
          </a:p>
          <a:p>
            <a:r>
              <a:rPr lang="cs-CZ" dirty="0" smtClean="0"/>
              <a:t>Co je charakteristické pro novoromantismus v hudbě?</a:t>
            </a:r>
          </a:p>
          <a:p>
            <a:endParaRPr lang="cs-CZ" dirty="0" smtClean="0"/>
          </a:p>
          <a:p>
            <a:r>
              <a:rPr lang="cs-CZ" dirty="0" smtClean="0"/>
              <a:t>Kdo je představitelem hudebního novoromantismu?</a:t>
            </a:r>
            <a:endParaRPr lang="cs-CZ" dirty="0"/>
          </a:p>
        </p:txBody>
      </p:sp>
    </p:spTree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Hector Berlioz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457200" y="1412776"/>
            <a:ext cx="8229600" cy="5042032"/>
          </a:xfrm>
        </p:spPr>
        <p:txBody>
          <a:bodyPr>
            <a:normAutofit/>
          </a:bodyPr>
          <a:lstStyle/>
          <a:p>
            <a:r>
              <a:rPr lang="cs-CZ" sz="2400" dirty="0" smtClean="0"/>
              <a:t>1803-1869</a:t>
            </a:r>
          </a:p>
          <a:p>
            <a:endParaRPr lang="cs-CZ" sz="2400" dirty="0" smtClean="0"/>
          </a:p>
        </p:txBody>
      </p:sp>
    </p:spTree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Hector Berlioz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457200" y="1412776"/>
            <a:ext cx="8229600" cy="5042032"/>
          </a:xfrm>
        </p:spPr>
        <p:txBody>
          <a:bodyPr>
            <a:normAutofit/>
          </a:bodyPr>
          <a:lstStyle/>
          <a:p>
            <a:r>
              <a:rPr lang="cs-CZ" sz="2400" dirty="0" smtClean="0"/>
              <a:t>1803-1869</a:t>
            </a:r>
          </a:p>
          <a:p>
            <a:endParaRPr lang="cs-CZ" sz="2400" dirty="0" smtClean="0"/>
          </a:p>
          <a:p>
            <a:r>
              <a:rPr lang="cs-CZ" sz="2400" dirty="0" smtClean="0"/>
              <a:t>pocházel z rodiny lékaře</a:t>
            </a:r>
          </a:p>
          <a:p>
            <a:r>
              <a:rPr lang="cs-CZ" sz="2400" dirty="0" smtClean="0"/>
              <a:t>na přání rodičů studoval medicínu</a:t>
            </a:r>
          </a:p>
          <a:p>
            <a:endParaRPr lang="cs-CZ" sz="2400" dirty="0" smtClean="0"/>
          </a:p>
        </p:txBody>
      </p:sp>
    </p:spTree>
  </p:cSld>
  <p:clrMapOvr>
    <a:masterClrMapping/>
  </p:clrMapOvr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Hector Berlioz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457200" y="1412776"/>
            <a:ext cx="8229600" cy="5042032"/>
          </a:xfrm>
        </p:spPr>
        <p:txBody>
          <a:bodyPr>
            <a:normAutofit/>
          </a:bodyPr>
          <a:lstStyle/>
          <a:p>
            <a:r>
              <a:rPr lang="cs-CZ" sz="2400" dirty="0" smtClean="0"/>
              <a:t>1803-1869</a:t>
            </a:r>
          </a:p>
          <a:p>
            <a:endParaRPr lang="cs-CZ" sz="2400" dirty="0" smtClean="0"/>
          </a:p>
          <a:p>
            <a:r>
              <a:rPr lang="cs-CZ" sz="2400" dirty="0" smtClean="0"/>
              <a:t>pocházel z rodiny lékaře</a:t>
            </a:r>
          </a:p>
          <a:p>
            <a:r>
              <a:rPr lang="cs-CZ" sz="2400" dirty="0" smtClean="0"/>
              <a:t>na přání rodičů studoval medicínu</a:t>
            </a:r>
          </a:p>
          <a:p>
            <a:endParaRPr lang="cs-CZ" sz="2400" dirty="0" smtClean="0"/>
          </a:p>
          <a:p>
            <a:r>
              <a:rPr lang="cs-CZ" sz="2400" dirty="0" smtClean="0"/>
              <a:t>dirigent, flétnista, skladatel</a:t>
            </a:r>
          </a:p>
          <a:p>
            <a:r>
              <a:rPr lang="cs-CZ" sz="2400" dirty="0" smtClean="0"/>
              <a:t>působil hlavně v Paříži</a:t>
            </a:r>
          </a:p>
          <a:p>
            <a:endParaRPr lang="cs-CZ" sz="2400" dirty="0" smtClean="0"/>
          </a:p>
        </p:txBody>
      </p:sp>
    </p:spTree>
  </p:cSld>
  <p:clrMapOvr>
    <a:masterClrMapping/>
  </p:clrMapOvr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Hector Berlioz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457200" y="1412776"/>
            <a:ext cx="8229600" cy="5042032"/>
          </a:xfrm>
        </p:spPr>
        <p:txBody>
          <a:bodyPr>
            <a:normAutofit/>
          </a:bodyPr>
          <a:lstStyle/>
          <a:p>
            <a:r>
              <a:rPr lang="cs-CZ" sz="2400" dirty="0" smtClean="0"/>
              <a:t>1803-1869</a:t>
            </a:r>
          </a:p>
          <a:p>
            <a:endParaRPr lang="cs-CZ" sz="2400" dirty="0" smtClean="0"/>
          </a:p>
          <a:p>
            <a:r>
              <a:rPr lang="cs-CZ" sz="2400" dirty="0" smtClean="0"/>
              <a:t>pocházel z rodiny lékaře</a:t>
            </a:r>
          </a:p>
          <a:p>
            <a:r>
              <a:rPr lang="cs-CZ" sz="2400" dirty="0" smtClean="0"/>
              <a:t>na přání rodičů studoval medicínu</a:t>
            </a:r>
          </a:p>
          <a:p>
            <a:endParaRPr lang="cs-CZ" sz="2400" dirty="0" smtClean="0"/>
          </a:p>
          <a:p>
            <a:r>
              <a:rPr lang="cs-CZ" sz="2400" dirty="0" smtClean="0"/>
              <a:t>dirigent, flétnista, skladatel</a:t>
            </a:r>
          </a:p>
          <a:p>
            <a:r>
              <a:rPr lang="cs-CZ" sz="2400" dirty="0" smtClean="0"/>
              <a:t>působil hlavně v Paříži</a:t>
            </a:r>
          </a:p>
          <a:p>
            <a:endParaRPr lang="cs-CZ" sz="2400" dirty="0" smtClean="0"/>
          </a:p>
          <a:p>
            <a:r>
              <a:rPr lang="cs-CZ" sz="2400" dirty="0" smtClean="0"/>
              <a:t>umělecky stále bojoval s nepochopením a zastaralými názory</a:t>
            </a:r>
            <a:endParaRPr lang="cs-CZ" sz="2400" dirty="0"/>
          </a:p>
        </p:txBody>
      </p:sp>
    </p:spTree>
  </p:cSld>
  <p:clrMapOvr>
    <a:masterClrMapping/>
  </p:clrMapOvr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Hector Berlioz - dílo</a:t>
            </a:r>
            <a:endParaRPr lang="cs-CZ" dirty="0"/>
          </a:p>
        </p:txBody>
      </p:sp>
      <p:sp>
        <p:nvSpPr>
          <p:cNvPr id="3" name="Elipsa 2"/>
          <p:cNvSpPr/>
          <p:nvPr/>
        </p:nvSpPr>
        <p:spPr>
          <a:xfrm>
            <a:off x="611560" y="1772816"/>
            <a:ext cx="5688632" cy="3384376"/>
          </a:xfrm>
          <a:prstGeom prst="ellipse">
            <a:avLst/>
          </a:prstGeom>
        </p:spPr>
        <p:style>
          <a:lnRef idx="0">
            <a:schemeClr val="accent1"/>
          </a:lnRef>
          <a:fillRef idx="3">
            <a:schemeClr val="accent1"/>
          </a:fillRef>
          <a:effectRef idx="3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2000" dirty="0" smtClean="0"/>
              <a:t>Nový výrazový prvek programní hudby – </a:t>
            </a:r>
            <a:r>
              <a:rPr lang="cs-CZ" sz="2000" b="1" dirty="0" err="1" smtClean="0"/>
              <a:t>idee</a:t>
            </a:r>
            <a:r>
              <a:rPr lang="cs-CZ" sz="2000" b="1" dirty="0" smtClean="0"/>
              <a:t> fixe.</a:t>
            </a:r>
          </a:p>
          <a:p>
            <a:pPr algn="ctr"/>
            <a:r>
              <a:rPr lang="cs-CZ" sz="2000" dirty="0" smtClean="0"/>
              <a:t>Používá velký novoromantický orchestr.</a:t>
            </a:r>
            <a:endParaRPr lang="cs-CZ" sz="2000" dirty="0"/>
          </a:p>
        </p:txBody>
      </p:sp>
    </p:spTree>
  </p:cSld>
  <p:clrMapOvr>
    <a:masterClrMapping/>
  </p:clrMapOvr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Hector Berlioz - dílo</a:t>
            </a:r>
            <a:endParaRPr lang="cs-CZ" dirty="0"/>
          </a:p>
        </p:txBody>
      </p:sp>
      <p:sp>
        <p:nvSpPr>
          <p:cNvPr id="3" name="Elipsa 2"/>
          <p:cNvSpPr/>
          <p:nvPr/>
        </p:nvSpPr>
        <p:spPr>
          <a:xfrm>
            <a:off x="611560" y="1772816"/>
            <a:ext cx="5688632" cy="3384376"/>
          </a:xfrm>
          <a:prstGeom prst="ellipse">
            <a:avLst/>
          </a:prstGeom>
        </p:spPr>
        <p:style>
          <a:lnRef idx="0">
            <a:schemeClr val="accent1"/>
          </a:lnRef>
          <a:fillRef idx="3">
            <a:schemeClr val="accent1"/>
          </a:fillRef>
          <a:effectRef idx="3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2000" dirty="0" smtClean="0"/>
              <a:t>Nový výrazový prvek programní hudby – </a:t>
            </a:r>
            <a:r>
              <a:rPr lang="cs-CZ" sz="2000" b="1" dirty="0" err="1" smtClean="0"/>
              <a:t>idee</a:t>
            </a:r>
            <a:r>
              <a:rPr lang="cs-CZ" sz="2000" b="1" dirty="0" smtClean="0"/>
              <a:t> fixe.</a:t>
            </a:r>
          </a:p>
          <a:p>
            <a:pPr algn="ctr"/>
            <a:r>
              <a:rPr lang="cs-CZ" sz="2000" dirty="0" smtClean="0"/>
              <a:t>Používá velký novoromantický orchestr.</a:t>
            </a:r>
            <a:endParaRPr lang="cs-CZ" sz="2000" dirty="0"/>
          </a:p>
        </p:txBody>
      </p:sp>
      <p:sp>
        <p:nvSpPr>
          <p:cNvPr id="4" name="TextovéPole 3"/>
          <p:cNvSpPr txBox="1"/>
          <p:nvPr/>
        </p:nvSpPr>
        <p:spPr>
          <a:xfrm>
            <a:off x="755576" y="5589240"/>
            <a:ext cx="5022529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dirty="0" smtClean="0"/>
              <a:t>Vrcholem jeho díla je </a:t>
            </a:r>
            <a:r>
              <a:rPr lang="cs-CZ" b="1" dirty="0" smtClean="0"/>
              <a:t>Fantastická symfonie.</a:t>
            </a:r>
            <a:endParaRPr lang="cs-CZ" b="1" dirty="0"/>
          </a:p>
        </p:txBody>
      </p:sp>
    </p:spTree>
  </p:cSld>
  <p:clrMapOvr>
    <a:masterClrMapping/>
  </p:clrMapOvr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err="1" smtClean="0"/>
              <a:t>Franz</a:t>
            </a:r>
            <a:r>
              <a:rPr lang="cs-CZ" dirty="0" smtClean="0"/>
              <a:t> </a:t>
            </a:r>
            <a:r>
              <a:rPr lang="cs-CZ" dirty="0" err="1" smtClean="0"/>
              <a:t>Liszt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cs-CZ" dirty="0" smtClean="0"/>
              <a:t>1811-1886</a:t>
            </a:r>
          </a:p>
        </p:txBody>
      </p:sp>
    </p:spTree>
  </p:cSld>
  <p:clrMapOvr>
    <a:masterClrMapping/>
  </p:clrMapOvr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err="1" smtClean="0"/>
              <a:t>Franz</a:t>
            </a:r>
            <a:r>
              <a:rPr lang="cs-CZ" dirty="0" smtClean="0"/>
              <a:t> </a:t>
            </a:r>
            <a:r>
              <a:rPr lang="cs-CZ" dirty="0" err="1" smtClean="0"/>
              <a:t>Liszt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cs-CZ" dirty="0" smtClean="0"/>
              <a:t>1811-1886</a:t>
            </a:r>
          </a:p>
          <a:p>
            <a:r>
              <a:rPr lang="cs-CZ" dirty="0" smtClean="0"/>
              <a:t>poprvé koncertoval v 9 letech</a:t>
            </a:r>
          </a:p>
          <a:p>
            <a:r>
              <a:rPr lang="cs-CZ" dirty="0" smtClean="0"/>
              <a:t>studoval u věhlasných učitelů hudby</a:t>
            </a:r>
          </a:p>
          <a:p>
            <a:endParaRPr lang="cs-CZ" dirty="0"/>
          </a:p>
        </p:txBody>
      </p:sp>
    </p:spTree>
  </p:cSld>
  <p:clrMapOvr>
    <a:masterClrMapping/>
  </p:clrMapOvr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err="1" smtClean="0"/>
              <a:t>Franz</a:t>
            </a:r>
            <a:r>
              <a:rPr lang="cs-CZ" dirty="0" smtClean="0"/>
              <a:t> </a:t>
            </a:r>
            <a:r>
              <a:rPr lang="cs-CZ" dirty="0" err="1" smtClean="0"/>
              <a:t>Liszt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cs-CZ" dirty="0" smtClean="0"/>
              <a:t>1811-1886</a:t>
            </a:r>
          </a:p>
          <a:p>
            <a:r>
              <a:rPr lang="cs-CZ" dirty="0" smtClean="0"/>
              <a:t>poprvé koncertoval v 9 letech</a:t>
            </a:r>
          </a:p>
          <a:p>
            <a:r>
              <a:rPr lang="cs-CZ" dirty="0" smtClean="0"/>
              <a:t>studoval u věhlasných učitelů hudby</a:t>
            </a:r>
          </a:p>
          <a:p>
            <a:r>
              <a:rPr lang="cs-CZ" dirty="0" smtClean="0"/>
              <a:t>později podnikal řadu uměleckých cest po Evropě</a:t>
            </a:r>
          </a:p>
          <a:p>
            <a:endParaRPr lang="cs-CZ" dirty="0"/>
          </a:p>
        </p:txBody>
      </p:sp>
    </p:spTree>
  </p:cSld>
  <p:clrMapOvr>
    <a:masterClrMapping/>
  </p:clrMapOvr>
</p:sld>
</file>

<file path=ppt/slides/slide1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err="1" smtClean="0"/>
              <a:t>Franz</a:t>
            </a:r>
            <a:r>
              <a:rPr lang="cs-CZ" dirty="0" smtClean="0"/>
              <a:t> </a:t>
            </a:r>
            <a:r>
              <a:rPr lang="cs-CZ" dirty="0" err="1" smtClean="0"/>
              <a:t>Liszt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cs-CZ" dirty="0" smtClean="0"/>
              <a:t>1811-1886</a:t>
            </a:r>
          </a:p>
          <a:p>
            <a:r>
              <a:rPr lang="cs-CZ" dirty="0" smtClean="0"/>
              <a:t>poprvé koncertoval v 9 letech</a:t>
            </a:r>
          </a:p>
          <a:p>
            <a:r>
              <a:rPr lang="cs-CZ" dirty="0" smtClean="0"/>
              <a:t>studoval u věhlasných učitelů hudby</a:t>
            </a:r>
          </a:p>
          <a:p>
            <a:r>
              <a:rPr lang="cs-CZ" dirty="0" smtClean="0"/>
              <a:t>později podnikal řadu uměleckých cest po Evropě</a:t>
            </a:r>
          </a:p>
          <a:p>
            <a:r>
              <a:rPr lang="cs-CZ" dirty="0" smtClean="0"/>
              <a:t>jako dirigent řídil orchestr bez taktovky a partitury</a:t>
            </a:r>
          </a:p>
        </p:txBody>
      </p:sp>
    </p:spTree>
  </p:cSld>
  <p:clrMapOvr>
    <a:masterClrMapping/>
  </p:clrMapOvr>
</p:sld>
</file>

<file path=ppt/slides/slide1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err="1" smtClean="0"/>
              <a:t>Franz</a:t>
            </a:r>
            <a:r>
              <a:rPr lang="cs-CZ" dirty="0" smtClean="0"/>
              <a:t> </a:t>
            </a:r>
            <a:r>
              <a:rPr lang="cs-CZ" dirty="0" err="1" smtClean="0"/>
              <a:t>Liszt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cs-CZ" dirty="0" smtClean="0"/>
              <a:t>1811-1886</a:t>
            </a:r>
          </a:p>
          <a:p>
            <a:r>
              <a:rPr lang="cs-CZ" dirty="0" smtClean="0"/>
              <a:t>poprvé koncertoval v 9 letech</a:t>
            </a:r>
          </a:p>
          <a:p>
            <a:r>
              <a:rPr lang="cs-CZ" dirty="0" smtClean="0"/>
              <a:t>studoval u věhlasných učitelů hudby</a:t>
            </a:r>
          </a:p>
          <a:p>
            <a:r>
              <a:rPr lang="cs-CZ" dirty="0" smtClean="0"/>
              <a:t>později podnikal řadu uměleckých cest po Evropě</a:t>
            </a:r>
          </a:p>
          <a:p>
            <a:r>
              <a:rPr lang="cs-CZ" dirty="0" smtClean="0"/>
              <a:t>jako dirigent řídil orchestr bez taktovky a partitury</a:t>
            </a:r>
          </a:p>
          <a:p>
            <a:r>
              <a:rPr lang="cs-CZ" dirty="0" smtClean="0"/>
              <a:t>zemřel na zápal plic v Bayreuthu</a:t>
            </a:r>
            <a:endParaRPr lang="cs-CZ" dirty="0"/>
          </a:p>
        </p:txBody>
      </p:sp>
    </p:spTree>
  </p:cSld>
  <p:clrMapOvr>
    <a:masterClrMapping/>
  </p:clrMapOvr>
</p:sld>
</file>

<file path=ppt/slides/slide1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err="1" smtClean="0"/>
              <a:t>Franz</a:t>
            </a:r>
            <a:r>
              <a:rPr lang="cs-CZ" dirty="0" smtClean="0"/>
              <a:t> </a:t>
            </a:r>
            <a:r>
              <a:rPr lang="cs-CZ" dirty="0" err="1" smtClean="0"/>
              <a:t>Liszt</a:t>
            </a:r>
            <a:r>
              <a:rPr lang="cs-CZ" dirty="0" smtClean="0"/>
              <a:t> - dílo</a:t>
            </a:r>
            <a:endParaRPr lang="cs-CZ" dirty="0"/>
          </a:p>
        </p:txBody>
      </p:sp>
      <p:sp>
        <p:nvSpPr>
          <p:cNvPr id="3" name="Elipsa 2"/>
          <p:cNvSpPr/>
          <p:nvPr/>
        </p:nvSpPr>
        <p:spPr>
          <a:xfrm>
            <a:off x="755576" y="1772816"/>
            <a:ext cx="4824536" cy="2304256"/>
          </a:xfrm>
          <a:prstGeom prst="ellipse">
            <a:avLst/>
          </a:prstGeom>
        </p:spPr>
        <p:style>
          <a:lnRef idx="0">
            <a:schemeClr val="accent6"/>
          </a:lnRef>
          <a:fillRef idx="3">
            <a:schemeClr val="accent6"/>
          </a:fillRef>
          <a:effectRef idx="3">
            <a:schemeClr val="accent6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dirty="0" smtClean="0"/>
              <a:t>Je považován za tvůrce </a:t>
            </a:r>
            <a:r>
              <a:rPr lang="cs-CZ" b="1" dirty="0" smtClean="0"/>
              <a:t>symfonické básně</a:t>
            </a:r>
            <a:r>
              <a:rPr lang="cs-CZ" dirty="0" smtClean="0"/>
              <a:t>.</a:t>
            </a:r>
          </a:p>
          <a:p>
            <a:pPr algn="ctr"/>
            <a:r>
              <a:rPr lang="cs-CZ" dirty="0" smtClean="0"/>
              <a:t>Jako nedostižný klavírní </a:t>
            </a:r>
            <a:r>
              <a:rPr lang="cs-CZ" dirty="0" err="1" smtClean="0"/>
              <a:t>virtuoz</a:t>
            </a:r>
            <a:r>
              <a:rPr lang="cs-CZ" dirty="0" smtClean="0"/>
              <a:t> zdokonalil klavírní techniku.</a:t>
            </a:r>
            <a:endParaRPr lang="cs-CZ" dirty="0"/>
          </a:p>
        </p:txBody>
      </p:sp>
    </p:spTree>
  </p:cSld>
  <p:clrMapOvr>
    <a:masterClrMapping/>
  </p:clrMapOvr>
</p:sld>
</file>

<file path=ppt/slides/slide1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err="1" smtClean="0"/>
              <a:t>Franz</a:t>
            </a:r>
            <a:r>
              <a:rPr lang="cs-CZ" dirty="0" smtClean="0"/>
              <a:t> </a:t>
            </a:r>
            <a:r>
              <a:rPr lang="cs-CZ" dirty="0" err="1" smtClean="0"/>
              <a:t>Liszt</a:t>
            </a:r>
            <a:r>
              <a:rPr lang="cs-CZ" dirty="0" smtClean="0"/>
              <a:t> - dílo</a:t>
            </a:r>
            <a:endParaRPr lang="cs-CZ" dirty="0"/>
          </a:p>
        </p:txBody>
      </p:sp>
      <p:sp>
        <p:nvSpPr>
          <p:cNvPr id="3" name="Elipsa 2"/>
          <p:cNvSpPr/>
          <p:nvPr/>
        </p:nvSpPr>
        <p:spPr>
          <a:xfrm>
            <a:off x="755576" y="1772816"/>
            <a:ext cx="4824536" cy="2304256"/>
          </a:xfrm>
          <a:prstGeom prst="ellipse">
            <a:avLst/>
          </a:prstGeom>
        </p:spPr>
        <p:style>
          <a:lnRef idx="0">
            <a:schemeClr val="accent6"/>
          </a:lnRef>
          <a:fillRef idx="3">
            <a:schemeClr val="accent6"/>
          </a:fillRef>
          <a:effectRef idx="3">
            <a:schemeClr val="accent6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dirty="0" smtClean="0"/>
              <a:t>Je považován za tvůrce </a:t>
            </a:r>
            <a:r>
              <a:rPr lang="cs-CZ" b="1" dirty="0" smtClean="0"/>
              <a:t>symfonické básně</a:t>
            </a:r>
            <a:r>
              <a:rPr lang="cs-CZ" dirty="0" smtClean="0"/>
              <a:t>.</a:t>
            </a:r>
          </a:p>
          <a:p>
            <a:pPr algn="ctr"/>
            <a:r>
              <a:rPr lang="cs-CZ" dirty="0" smtClean="0"/>
              <a:t>Jako nedostižný klavírní </a:t>
            </a:r>
            <a:r>
              <a:rPr lang="cs-CZ" dirty="0" err="1" smtClean="0"/>
              <a:t>virtuoz</a:t>
            </a:r>
            <a:r>
              <a:rPr lang="cs-CZ" dirty="0" smtClean="0"/>
              <a:t> zdokonalil klavírní techniku.</a:t>
            </a:r>
            <a:endParaRPr lang="cs-CZ" dirty="0"/>
          </a:p>
        </p:txBody>
      </p:sp>
      <p:sp>
        <p:nvSpPr>
          <p:cNvPr id="4" name="TextovéPole 3"/>
          <p:cNvSpPr txBox="1"/>
          <p:nvPr/>
        </p:nvSpPr>
        <p:spPr>
          <a:xfrm>
            <a:off x="755576" y="4725144"/>
            <a:ext cx="8284640" cy="1477328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b="1" dirty="0" smtClean="0"/>
              <a:t>Symfonické básně </a:t>
            </a:r>
            <a:r>
              <a:rPr lang="cs-CZ" dirty="0" smtClean="0"/>
              <a:t>jsou jednověté skladby, jejichž formu určuje výhradně</a:t>
            </a:r>
          </a:p>
          <a:p>
            <a:r>
              <a:rPr lang="cs-CZ" dirty="0" err="1" smtClean="0"/>
              <a:t>mimohudební</a:t>
            </a:r>
            <a:r>
              <a:rPr lang="cs-CZ" dirty="0" smtClean="0"/>
              <a:t> program. Často jsou psány na literární náměty: </a:t>
            </a:r>
            <a:r>
              <a:rPr lang="cs-CZ" b="1" dirty="0" smtClean="0"/>
              <a:t>Hamlet.</a:t>
            </a:r>
          </a:p>
          <a:p>
            <a:endParaRPr lang="cs-CZ" dirty="0" smtClean="0"/>
          </a:p>
          <a:p>
            <a:endParaRPr lang="cs-CZ" dirty="0" smtClean="0"/>
          </a:p>
          <a:p>
            <a:endParaRPr lang="cs-CZ" dirty="0"/>
          </a:p>
        </p:txBody>
      </p:sp>
    </p:spTree>
  </p:cSld>
  <p:clrMapOvr>
    <a:masterClrMapping/>
  </p:clrMapOvr>
</p:sld>
</file>

<file path=ppt/slides/slide2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err="1" smtClean="0"/>
              <a:t>Franz</a:t>
            </a:r>
            <a:r>
              <a:rPr lang="cs-CZ" dirty="0" smtClean="0"/>
              <a:t> </a:t>
            </a:r>
            <a:r>
              <a:rPr lang="cs-CZ" dirty="0" err="1" smtClean="0"/>
              <a:t>Liszt</a:t>
            </a:r>
            <a:r>
              <a:rPr lang="cs-CZ" dirty="0" smtClean="0"/>
              <a:t> - dílo</a:t>
            </a:r>
            <a:endParaRPr lang="cs-CZ" dirty="0"/>
          </a:p>
        </p:txBody>
      </p:sp>
      <p:sp>
        <p:nvSpPr>
          <p:cNvPr id="3" name="Elipsa 2"/>
          <p:cNvSpPr/>
          <p:nvPr/>
        </p:nvSpPr>
        <p:spPr>
          <a:xfrm>
            <a:off x="755576" y="1772816"/>
            <a:ext cx="4824536" cy="2304256"/>
          </a:xfrm>
          <a:prstGeom prst="ellipse">
            <a:avLst/>
          </a:prstGeom>
        </p:spPr>
        <p:style>
          <a:lnRef idx="0">
            <a:schemeClr val="accent6"/>
          </a:lnRef>
          <a:fillRef idx="3">
            <a:schemeClr val="accent6"/>
          </a:fillRef>
          <a:effectRef idx="3">
            <a:schemeClr val="accent6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dirty="0" smtClean="0"/>
              <a:t>Je považován za tvůrce </a:t>
            </a:r>
            <a:r>
              <a:rPr lang="cs-CZ" b="1" dirty="0" smtClean="0"/>
              <a:t>symfonické básně</a:t>
            </a:r>
            <a:r>
              <a:rPr lang="cs-CZ" dirty="0" smtClean="0"/>
              <a:t>.</a:t>
            </a:r>
          </a:p>
          <a:p>
            <a:pPr algn="ctr"/>
            <a:r>
              <a:rPr lang="cs-CZ" dirty="0" smtClean="0"/>
              <a:t>Jako nedostižný klavírní </a:t>
            </a:r>
            <a:r>
              <a:rPr lang="cs-CZ" dirty="0" err="1" smtClean="0"/>
              <a:t>virtuoz</a:t>
            </a:r>
            <a:r>
              <a:rPr lang="cs-CZ" dirty="0" smtClean="0"/>
              <a:t> zdokonalil klavírní techniku.</a:t>
            </a:r>
            <a:endParaRPr lang="cs-CZ" dirty="0"/>
          </a:p>
        </p:txBody>
      </p:sp>
      <p:sp>
        <p:nvSpPr>
          <p:cNvPr id="4" name="TextovéPole 3"/>
          <p:cNvSpPr txBox="1"/>
          <p:nvPr/>
        </p:nvSpPr>
        <p:spPr>
          <a:xfrm>
            <a:off x="755576" y="4725144"/>
            <a:ext cx="8284640" cy="2031325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b="1" dirty="0" smtClean="0"/>
              <a:t>Symfonické básně </a:t>
            </a:r>
            <a:r>
              <a:rPr lang="cs-CZ" dirty="0" smtClean="0"/>
              <a:t>jsou jednověté skladby, jejichž formu určuje výhradně</a:t>
            </a:r>
          </a:p>
          <a:p>
            <a:r>
              <a:rPr lang="cs-CZ" dirty="0" err="1" smtClean="0"/>
              <a:t>mimohudební</a:t>
            </a:r>
            <a:r>
              <a:rPr lang="cs-CZ" dirty="0" smtClean="0"/>
              <a:t> program. Často jsou psány na literární náměty: </a:t>
            </a:r>
            <a:r>
              <a:rPr lang="cs-CZ" b="1" dirty="0" smtClean="0"/>
              <a:t>Hamlet.</a:t>
            </a:r>
          </a:p>
          <a:p>
            <a:endParaRPr lang="cs-CZ" dirty="0" smtClean="0"/>
          </a:p>
          <a:p>
            <a:r>
              <a:rPr lang="cs-CZ" b="1" dirty="0" smtClean="0"/>
              <a:t>Klavírní tvorba </a:t>
            </a:r>
            <a:r>
              <a:rPr lang="cs-CZ" dirty="0" smtClean="0"/>
              <a:t>patří mezi vrchol klavírní literatury vůbec.</a:t>
            </a:r>
          </a:p>
          <a:p>
            <a:r>
              <a:rPr lang="cs-CZ" dirty="0" smtClean="0"/>
              <a:t>Poslechněte si Uherskou rapsodii č. 2:</a:t>
            </a:r>
          </a:p>
          <a:p>
            <a:r>
              <a:rPr lang="cs-CZ" dirty="0" smtClean="0">
                <a:hlinkClick r:id="rId2"/>
              </a:rPr>
              <a:t>http://www.</a:t>
            </a:r>
            <a:r>
              <a:rPr lang="cs-CZ" dirty="0" err="1" smtClean="0">
                <a:hlinkClick r:id="rId2"/>
              </a:rPr>
              <a:t>youtube.com</a:t>
            </a:r>
            <a:r>
              <a:rPr lang="cs-CZ" dirty="0" smtClean="0">
                <a:hlinkClick r:id="rId2"/>
              </a:rPr>
              <a:t>/</a:t>
            </a:r>
            <a:r>
              <a:rPr lang="cs-CZ" dirty="0" err="1" smtClean="0">
                <a:hlinkClick r:id="rId2"/>
              </a:rPr>
              <a:t>watch</a:t>
            </a:r>
            <a:r>
              <a:rPr lang="cs-CZ" dirty="0" smtClean="0">
                <a:hlinkClick r:id="rId2"/>
              </a:rPr>
              <a:t>?v=LdH1hSWGFGU</a:t>
            </a:r>
            <a:endParaRPr lang="cs-CZ" dirty="0" smtClean="0"/>
          </a:p>
          <a:p>
            <a:endParaRPr lang="cs-CZ" dirty="0"/>
          </a:p>
        </p:txBody>
      </p:sp>
    </p:spTree>
  </p:cSld>
  <p:clrMapOvr>
    <a:masterClrMapping/>
  </p:clrMapOvr>
</p:sld>
</file>

<file path=ppt/slides/slide2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Richard Wagner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>
            <a:normAutofit/>
          </a:bodyPr>
          <a:lstStyle/>
          <a:p>
            <a:r>
              <a:rPr lang="cs-CZ" sz="2800" dirty="0" smtClean="0"/>
              <a:t>1813-1883</a:t>
            </a:r>
          </a:p>
        </p:txBody>
      </p:sp>
    </p:spTree>
  </p:cSld>
  <p:clrMapOvr>
    <a:masterClrMapping/>
  </p:clrMapOvr>
</p:sld>
</file>

<file path=ppt/slides/slide2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Richard Wagner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>
            <a:normAutofit/>
          </a:bodyPr>
          <a:lstStyle/>
          <a:p>
            <a:r>
              <a:rPr lang="cs-CZ" sz="2800" dirty="0" smtClean="0"/>
              <a:t>1813-1883</a:t>
            </a:r>
          </a:p>
          <a:p>
            <a:r>
              <a:rPr lang="cs-CZ" sz="2800" dirty="0" smtClean="0"/>
              <a:t>pocházel z kulturní rodiny (divadlo)</a:t>
            </a:r>
          </a:p>
        </p:txBody>
      </p:sp>
    </p:spTree>
  </p:cSld>
  <p:clrMapOvr>
    <a:masterClrMapping/>
  </p:clrMapOvr>
</p:sld>
</file>

<file path=ppt/slides/slide2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Richard Wagner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>
            <a:normAutofit/>
          </a:bodyPr>
          <a:lstStyle/>
          <a:p>
            <a:r>
              <a:rPr lang="cs-CZ" sz="2800" dirty="0" smtClean="0"/>
              <a:t>1813-1883</a:t>
            </a:r>
          </a:p>
          <a:p>
            <a:r>
              <a:rPr lang="cs-CZ" sz="2800" dirty="0" smtClean="0"/>
              <a:t>pocházel z kulturní rodiny (divadlo)</a:t>
            </a:r>
          </a:p>
          <a:p>
            <a:r>
              <a:rPr lang="cs-CZ" sz="2800" dirty="0" smtClean="0"/>
              <a:t>působil hlavně v Německu a ve Francii</a:t>
            </a:r>
          </a:p>
          <a:p>
            <a:r>
              <a:rPr lang="cs-CZ" sz="2800" dirty="0" smtClean="0"/>
              <a:t>kvůli neúspěchu jeho oper se ve Francii živil literární činností</a:t>
            </a:r>
          </a:p>
          <a:p>
            <a:r>
              <a:rPr lang="cs-CZ" sz="2800" dirty="0" smtClean="0"/>
              <a:t>v Německu byl na něj vydán zatykač, po amnestování se dočkává úspěchu</a:t>
            </a:r>
          </a:p>
        </p:txBody>
      </p:sp>
    </p:spTree>
  </p:cSld>
  <p:clrMapOvr>
    <a:masterClrMapping/>
  </p:clrMapOvr>
</p:sld>
</file>

<file path=ppt/slides/slide2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Richard Wagner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>
            <a:normAutofit fontScale="92500"/>
          </a:bodyPr>
          <a:lstStyle/>
          <a:p>
            <a:r>
              <a:rPr lang="cs-CZ" dirty="0" smtClean="0"/>
              <a:t>1813-1883</a:t>
            </a:r>
          </a:p>
          <a:p>
            <a:r>
              <a:rPr lang="cs-CZ" dirty="0" smtClean="0"/>
              <a:t>pocházel z kulturní rodiny (divadlo)</a:t>
            </a:r>
          </a:p>
          <a:p>
            <a:r>
              <a:rPr lang="cs-CZ" dirty="0" smtClean="0"/>
              <a:t>působil hlavně v Německu a ve Francii</a:t>
            </a:r>
          </a:p>
          <a:p>
            <a:r>
              <a:rPr lang="cs-CZ" dirty="0" smtClean="0"/>
              <a:t>kvůli neúspěchu jeho oper se ve Francii živil literární činností</a:t>
            </a:r>
          </a:p>
          <a:p>
            <a:r>
              <a:rPr lang="cs-CZ" dirty="0" smtClean="0"/>
              <a:t>v Německu byl na něj vydán zatykač, po amnestování se dočkává úspěchu</a:t>
            </a:r>
          </a:p>
          <a:p>
            <a:r>
              <a:rPr lang="cs-CZ" dirty="0" smtClean="0"/>
              <a:t>zemřel v Benátkách</a:t>
            </a:r>
          </a:p>
          <a:p>
            <a:r>
              <a:rPr lang="cs-CZ" dirty="0" smtClean="0"/>
              <a:t>je pohřben v Bayreuthu v zahradě své vily</a:t>
            </a:r>
            <a:endParaRPr lang="cs-CZ" dirty="0"/>
          </a:p>
        </p:txBody>
      </p:sp>
    </p:spTree>
  </p:cSld>
  <p:clrMapOvr>
    <a:masterClrMapping/>
  </p:clrMapOvr>
</p:sld>
</file>

<file path=ppt/slides/slide2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Richard Wagner - dílo</a:t>
            </a:r>
            <a:endParaRPr lang="cs-CZ" dirty="0"/>
          </a:p>
        </p:txBody>
      </p:sp>
      <p:sp>
        <p:nvSpPr>
          <p:cNvPr id="3" name="Elipsa 2"/>
          <p:cNvSpPr/>
          <p:nvPr/>
        </p:nvSpPr>
        <p:spPr>
          <a:xfrm>
            <a:off x="467544" y="1628800"/>
            <a:ext cx="5976664" cy="2664296"/>
          </a:xfrm>
          <a:prstGeom prst="ellipse">
            <a:avLst/>
          </a:prstGeom>
        </p:spPr>
        <p:style>
          <a:lnRef idx="0">
            <a:schemeClr val="accent3"/>
          </a:lnRef>
          <a:fillRef idx="3">
            <a:schemeClr val="accent3"/>
          </a:fillRef>
          <a:effectRef idx="3">
            <a:schemeClr val="accent3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dirty="0" smtClean="0"/>
              <a:t>Dovršil vývoj </a:t>
            </a:r>
            <a:r>
              <a:rPr lang="cs-CZ" b="1" dirty="0" smtClean="0"/>
              <a:t>opery.</a:t>
            </a:r>
          </a:p>
          <a:p>
            <a:pPr algn="ctr"/>
            <a:r>
              <a:rPr lang="cs-CZ" dirty="0" smtClean="0"/>
              <a:t>Je operním reformátorem. Mizí árie a recitativ, opera tvoří jednolitý hudební proud</a:t>
            </a:r>
            <a:r>
              <a:rPr lang="cs-CZ" dirty="0" smtClean="0"/>
              <a:t>.</a:t>
            </a:r>
            <a:endParaRPr lang="cs-CZ" dirty="0"/>
          </a:p>
          <a:p>
            <a:pPr algn="ctr"/>
            <a:endParaRPr lang="cs-CZ" dirty="0" smtClean="0"/>
          </a:p>
          <a:p>
            <a:pPr algn="ctr"/>
            <a:endParaRPr lang="cs-CZ" dirty="0" smtClean="0"/>
          </a:p>
        </p:txBody>
      </p:sp>
    </p:spTree>
  </p:cSld>
  <p:clrMapOvr>
    <a:masterClrMapping/>
  </p:clrMapOvr>
</p:sld>
</file>

<file path=ppt/slides/slide2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Richard Wagner - dílo</a:t>
            </a:r>
            <a:endParaRPr lang="cs-CZ" dirty="0"/>
          </a:p>
        </p:txBody>
      </p:sp>
      <p:sp>
        <p:nvSpPr>
          <p:cNvPr id="3" name="Elipsa 2"/>
          <p:cNvSpPr/>
          <p:nvPr/>
        </p:nvSpPr>
        <p:spPr>
          <a:xfrm>
            <a:off x="467544" y="1628800"/>
            <a:ext cx="5976664" cy="2664296"/>
          </a:xfrm>
          <a:prstGeom prst="ellipse">
            <a:avLst/>
          </a:prstGeom>
        </p:spPr>
        <p:style>
          <a:lnRef idx="0">
            <a:schemeClr val="accent3"/>
          </a:lnRef>
          <a:fillRef idx="3">
            <a:schemeClr val="accent3"/>
          </a:fillRef>
          <a:effectRef idx="3">
            <a:schemeClr val="accent3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dirty="0" smtClean="0"/>
              <a:t>Dovršil vývoj </a:t>
            </a:r>
            <a:r>
              <a:rPr lang="cs-CZ" b="1" dirty="0" smtClean="0"/>
              <a:t>opery.</a:t>
            </a:r>
          </a:p>
          <a:p>
            <a:pPr algn="ctr"/>
            <a:r>
              <a:rPr lang="cs-CZ" dirty="0" smtClean="0"/>
              <a:t>Je operním reformátorem. Mizí árie a recitativ, opera tvoří jednolitý hudební proud.</a:t>
            </a:r>
          </a:p>
          <a:p>
            <a:pPr algn="ctr"/>
            <a:r>
              <a:rPr lang="cs-CZ" b="1" dirty="0" smtClean="0"/>
              <a:t>Tristan a </a:t>
            </a:r>
            <a:r>
              <a:rPr lang="cs-CZ" b="1" dirty="0" err="1" smtClean="0"/>
              <a:t>Isolda</a:t>
            </a:r>
            <a:r>
              <a:rPr lang="cs-CZ" b="1" dirty="0" smtClean="0"/>
              <a:t>, </a:t>
            </a:r>
            <a:r>
              <a:rPr lang="cs-CZ" b="1" dirty="0" err="1" smtClean="0"/>
              <a:t>Lohengrin</a:t>
            </a:r>
            <a:r>
              <a:rPr lang="cs-CZ" b="1" dirty="0" smtClean="0"/>
              <a:t>, </a:t>
            </a:r>
          </a:p>
          <a:p>
            <a:pPr algn="ctr"/>
            <a:r>
              <a:rPr lang="cs-CZ" b="1" dirty="0" smtClean="0"/>
              <a:t>Prsten Nibelungů. </a:t>
            </a:r>
            <a:endParaRPr lang="cs-CZ" b="1" dirty="0"/>
          </a:p>
        </p:txBody>
      </p:sp>
    </p:spTree>
  </p:cSld>
  <p:clrMapOvr>
    <a:masterClrMapping/>
  </p:clrMapOvr>
</p:sld>
</file>

<file path=ppt/slides/slide2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Richard Wagner - dílo</a:t>
            </a:r>
            <a:endParaRPr lang="cs-CZ" dirty="0"/>
          </a:p>
        </p:txBody>
      </p:sp>
      <p:sp>
        <p:nvSpPr>
          <p:cNvPr id="3" name="Elipsa 2"/>
          <p:cNvSpPr/>
          <p:nvPr/>
        </p:nvSpPr>
        <p:spPr>
          <a:xfrm>
            <a:off x="467544" y="1628800"/>
            <a:ext cx="5976664" cy="2664296"/>
          </a:xfrm>
          <a:prstGeom prst="ellipse">
            <a:avLst/>
          </a:prstGeom>
        </p:spPr>
        <p:style>
          <a:lnRef idx="0">
            <a:schemeClr val="accent3"/>
          </a:lnRef>
          <a:fillRef idx="3">
            <a:schemeClr val="accent3"/>
          </a:fillRef>
          <a:effectRef idx="3">
            <a:schemeClr val="accent3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dirty="0" smtClean="0"/>
              <a:t>Dovršil vývoj </a:t>
            </a:r>
            <a:r>
              <a:rPr lang="cs-CZ" b="1" dirty="0" smtClean="0"/>
              <a:t>opery.</a:t>
            </a:r>
          </a:p>
          <a:p>
            <a:pPr algn="ctr"/>
            <a:r>
              <a:rPr lang="cs-CZ" dirty="0" smtClean="0"/>
              <a:t>Je operním reformátorem. Mizí árie a recitativ, opera tvoří jednolitý hudební proud.</a:t>
            </a:r>
          </a:p>
          <a:p>
            <a:pPr algn="ctr"/>
            <a:r>
              <a:rPr lang="cs-CZ" b="1" dirty="0" smtClean="0"/>
              <a:t>Tristan a </a:t>
            </a:r>
            <a:r>
              <a:rPr lang="cs-CZ" b="1" dirty="0" err="1" smtClean="0"/>
              <a:t>Isolda</a:t>
            </a:r>
            <a:r>
              <a:rPr lang="cs-CZ" b="1" dirty="0" smtClean="0"/>
              <a:t>, </a:t>
            </a:r>
            <a:r>
              <a:rPr lang="cs-CZ" b="1" dirty="0" err="1" smtClean="0"/>
              <a:t>Lohengrin</a:t>
            </a:r>
            <a:r>
              <a:rPr lang="cs-CZ" b="1" dirty="0" smtClean="0"/>
              <a:t>, </a:t>
            </a:r>
          </a:p>
          <a:p>
            <a:pPr algn="ctr"/>
            <a:r>
              <a:rPr lang="cs-CZ" b="1" dirty="0" smtClean="0"/>
              <a:t>Prsten Nibelungů. </a:t>
            </a:r>
            <a:endParaRPr lang="cs-CZ" b="1" dirty="0"/>
          </a:p>
        </p:txBody>
      </p:sp>
      <p:sp>
        <p:nvSpPr>
          <p:cNvPr id="4" name="TextovéPole 3"/>
          <p:cNvSpPr txBox="1"/>
          <p:nvPr/>
        </p:nvSpPr>
        <p:spPr>
          <a:xfrm>
            <a:off x="395536" y="4509120"/>
            <a:ext cx="8379217" cy="1200329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dirty="0" smtClean="0"/>
              <a:t>V Bayreuthu bylo vybudováno operní divadlo, odpovídající Wagnerovým</a:t>
            </a:r>
          </a:p>
          <a:p>
            <a:r>
              <a:rPr lang="cs-CZ" dirty="0" smtClean="0"/>
              <a:t>požadavkům na operní scénu. Budova je určena výhradně na </a:t>
            </a:r>
          </a:p>
          <a:p>
            <a:r>
              <a:rPr lang="cs-CZ" dirty="0" smtClean="0"/>
              <a:t>provozování Wagnerových oper. Tato tradice trvá dodnes.</a:t>
            </a:r>
          </a:p>
          <a:p>
            <a:endParaRPr lang="cs-CZ" dirty="0" smtClean="0"/>
          </a:p>
        </p:txBody>
      </p:sp>
    </p:spTree>
  </p:cSld>
  <p:clrMapOvr>
    <a:masterClrMapping/>
  </p:clrMapOvr>
</p:sld>
</file>

<file path=ppt/slides/slide2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Richard Wagner - dílo</a:t>
            </a:r>
            <a:endParaRPr lang="cs-CZ" dirty="0"/>
          </a:p>
        </p:txBody>
      </p:sp>
      <p:sp>
        <p:nvSpPr>
          <p:cNvPr id="3" name="Elipsa 2"/>
          <p:cNvSpPr/>
          <p:nvPr/>
        </p:nvSpPr>
        <p:spPr>
          <a:xfrm>
            <a:off x="467544" y="1628800"/>
            <a:ext cx="5976664" cy="2664296"/>
          </a:xfrm>
          <a:prstGeom prst="ellipse">
            <a:avLst/>
          </a:prstGeom>
        </p:spPr>
        <p:style>
          <a:lnRef idx="0">
            <a:schemeClr val="accent3"/>
          </a:lnRef>
          <a:fillRef idx="3">
            <a:schemeClr val="accent3"/>
          </a:fillRef>
          <a:effectRef idx="3">
            <a:schemeClr val="accent3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dirty="0" smtClean="0"/>
              <a:t>Dovršil vývoj </a:t>
            </a:r>
            <a:r>
              <a:rPr lang="cs-CZ" b="1" dirty="0" smtClean="0"/>
              <a:t>opery.</a:t>
            </a:r>
          </a:p>
          <a:p>
            <a:pPr algn="ctr"/>
            <a:r>
              <a:rPr lang="cs-CZ" dirty="0" smtClean="0"/>
              <a:t>Je operním reformátorem. Mizí árie a recitativ, opera tvoří jednolitý hudební proud.</a:t>
            </a:r>
          </a:p>
          <a:p>
            <a:pPr algn="ctr"/>
            <a:r>
              <a:rPr lang="cs-CZ" b="1" dirty="0" smtClean="0"/>
              <a:t>Tristan a </a:t>
            </a:r>
            <a:r>
              <a:rPr lang="cs-CZ" b="1" dirty="0" err="1" smtClean="0"/>
              <a:t>Isolda</a:t>
            </a:r>
            <a:r>
              <a:rPr lang="cs-CZ" b="1" dirty="0" smtClean="0"/>
              <a:t>, </a:t>
            </a:r>
            <a:r>
              <a:rPr lang="cs-CZ" b="1" dirty="0" err="1" smtClean="0"/>
              <a:t>Lohengrin</a:t>
            </a:r>
            <a:r>
              <a:rPr lang="cs-CZ" b="1" dirty="0" smtClean="0"/>
              <a:t>, </a:t>
            </a:r>
          </a:p>
          <a:p>
            <a:pPr algn="ctr"/>
            <a:r>
              <a:rPr lang="cs-CZ" b="1" dirty="0" smtClean="0"/>
              <a:t>Prsten Nibelungů. </a:t>
            </a:r>
            <a:endParaRPr lang="cs-CZ" b="1" dirty="0"/>
          </a:p>
        </p:txBody>
      </p:sp>
      <p:sp>
        <p:nvSpPr>
          <p:cNvPr id="4" name="TextovéPole 3"/>
          <p:cNvSpPr txBox="1"/>
          <p:nvPr/>
        </p:nvSpPr>
        <p:spPr>
          <a:xfrm>
            <a:off x="395536" y="4509120"/>
            <a:ext cx="8379217" cy="2031325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dirty="0" smtClean="0"/>
              <a:t>V Bayreuthu bylo vybudováno operní divadlo, odpovídající Wagnerovým</a:t>
            </a:r>
          </a:p>
          <a:p>
            <a:r>
              <a:rPr lang="cs-CZ" dirty="0" smtClean="0"/>
              <a:t>požadavkům na operní scénu. Budova je určena výhradně na </a:t>
            </a:r>
          </a:p>
          <a:p>
            <a:r>
              <a:rPr lang="cs-CZ" dirty="0" smtClean="0"/>
              <a:t>provozování Wagnerových oper. Tato tradice trvá dodnes.</a:t>
            </a:r>
          </a:p>
          <a:p>
            <a:endParaRPr lang="cs-CZ" dirty="0" smtClean="0"/>
          </a:p>
          <a:p>
            <a:r>
              <a:rPr lang="cs-CZ" dirty="0" smtClean="0"/>
              <a:t>Poslechněte si Svatební pochod z opery </a:t>
            </a:r>
            <a:r>
              <a:rPr lang="cs-CZ" dirty="0" err="1" smtClean="0"/>
              <a:t>Lohengrin</a:t>
            </a:r>
            <a:endParaRPr lang="cs-CZ" dirty="0" smtClean="0"/>
          </a:p>
          <a:p>
            <a:r>
              <a:rPr lang="cs-CZ" dirty="0" smtClean="0">
                <a:hlinkClick r:id="rId2"/>
              </a:rPr>
              <a:t>http://www.</a:t>
            </a:r>
            <a:r>
              <a:rPr lang="cs-CZ" dirty="0" err="1" smtClean="0">
                <a:hlinkClick r:id="rId2"/>
              </a:rPr>
              <a:t>youtube.com</a:t>
            </a:r>
            <a:r>
              <a:rPr lang="cs-CZ" dirty="0" smtClean="0">
                <a:hlinkClick r:id="rId2"/>
              </a:rPr>
              <a:t>/</a:t>
            </a:r>
            <a:r>
              <a:rPr lang="cs-CZ" dirty="0" err="1" smtClean="0">
                <a:hlinkClick r:id="rId2"/>
              </a:rPr>
              <a:t>watch</a:t>
            </a:r>
            <a:r>
              <a:rPr lang="cs-CZ" dirty="0" smtClean="0">
                <a:hlinkClick r:id="rId2"/>
              </a:rPr>
              <a:t>?v=</a:t>
            </a:r>
            <a:r>
              <a:rPr lang="cs-CZ" dirty="0" err="1" smtClean="0">
                <a:hlinkClick r:id="rId2"/>
              </a:rPr>
              <a:t>Im</a:t>
            </a:r>
            <a:r>
              <a:rPr lang="cs-CZ" dirty="0" smtClean="0">
                <a:hlinkClick r:id="rId2"/>
              </a:rPr>
              <a:t>_An1OAjBs</a:t>
            </a:r>
            <a:endParaRPr lang="cs-CZ" dirty="0" smtClean="0"/>
          </a:p>
          <a:p>
            <a:endParaRPr lang="cs-CZ" dirty="0"/>
          </a:p>
        </p:txBody>
      </p:sp>
    </p:spTree>
  </p:cSld>
  <p:clrMapOvr>
    <a:masterClrMapping/>
  </p:clrMapOvr>
</p:sld>
</file>

<file path=ppt/slides/slide2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Zdroje</a:t>
            </a:r>
            <a:endParaRPr lang="cs-CZ" dirty="0"/>
          </a:p>
        </p:txBody>
      </p:sp>
      <p:sp>
        <p:nvSpPr>
          <p:cNvPr id="3" name="TextovéPole 2"/>
          <p:cNvSpPr txBox="1"/>
          <p:nvPr/>
        </p:nvSpPr>
        <p:spPr>
          <a:xfrm>
            <a:off x="827584" y="2132856"/>
            <a:ext cx="4123245" cy="646331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dirty="0" smtClean="0"/>
              <a:t>Odkazy byly vloženy dne 15.5.2013.</a:t>
            </a:r>
          </a:p>
          <a:p>
            <a:r>
              <a:rPr lang="cs-CZ"/>
              <a:t>Není-li uvedeno jinak, vlastní zdroje.</a:t>
            </a:r>
            <a:endParaRPr lang="cs-CZ" smtClean="0"/>
          </a:p>
        </p:txBody>
      </p:sp>
    </p:spTree>
    <p:extLst>
      <p:ext uri="{BB962C8B-B14F-4D97-AF65-F5344CB8AC3E}">
        <p14:creationId xmlns:p14="http://schemas.microsoft.com/office/powerpoint/2010/main" val="2905119442"/>
      </p:ext>
    </p:extLst>
  </p:cSld>
  <p:clrMapOvr>
    <a:masterClrMapping/>
  </p:clrMapOvr>
</p:sld>
</file>

<file path=ppt/theme/_rels/theme1.xml.rels><?xml version="1.0" encoding="UTF-8" standalone="yes"?>
<Relationships xmlns="http://schemas.openxmlformats.org/package/2006/relationships"><Relationship Id="rId1" Type="http://schemas.openxmlformats.org/officeDocument/2006/relationships/image" Target="../media/image1.jpeg"/></Relationships>
</file>

<file path=ppt/theme/theme1.xml><?xml version="1.0" encoding="utf-8"?>
<a:theme xmlns:a="http://schemas.openxmlformats.org/drawingml/2006/main" name="Talent">
  <a:themeElements>
    <a:clrScheme name="Vlastní 3">
      <a:dk1>
        <a:sysClr val="windowText" lastClr="000000"/>
      </a:dk1>
      <a:lt1>
        <a:srgbClr val="000000"/>
      </a:lt1>
      <a:dk2>
        <a:srgbClr val="92D050"/>
      </a:dk2>
      <a:lt2>
        <a:srgbClr val="C9C2D1"/>
      </a:lt2>
      <a:accent1>
        <a:srgbClr val="C00000"/>
      </a:accent1>
      <a:accent2>
        <a:srgbClr val="9CB084"/>
      </a:accent2>
      <a:accent3>
        <a:srgbClr val="6BB1C9"/>
      </a:accent3>
      <a:accent4>
        <a:srgbClr val="6585CF"/>
      </a:accent4>
      <a:accent5>
        <a:srgbClr val="7E6BC9"/>
      </a:accent5>
      <a:accent6>
        <a:srgbClr val="A379BB"/>
      </a:accent6>
      <a:hlink>
        <a:srgbClr val="410082"/>
      </a:hlink>
      <a:folHlink>
        <a:srgbClr val="932968"/>
      </a:folHlink>
    </a:clrScheme>
    <a:fontScheme name="Talent">
      <a:majorFont>
        <a:latin typeface="Century Gothic"/>
        <a:ea typeface=""/>
        <a:cs typeface=""/>
        <a:font script="Jpan" typeface="HGｺﾞｼｯｸM"/>
        <a:font script="Hang" typeface="HY중고딕"/>
        <a:font script="Hans" typeface="幼圆"/>
        <a:font script="Hant" typeface="微軟正黑體"/>
        <a:font script="Arab" typeface="Tahoma"/>
        <a:font script="Hebr" typeface="Gisha"/>
        <a:font script="Thai" typeface="DilleniaUPC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ahoma"/>
        <a:font script="Uigh" typeface="Microsoft Uighur"/>
      </a:majorFont>
      <a:minorFont>
        <a:latin typeface="Century Gothic"/>
        <a:ea typeface=""/>
        <a:cs typeface=""/>
        <a:font script="Jpan" typeface="ＭＳ ゴシック"/>
        <a:font script="Hang" typeface="HY중고딕"/>
        <a:font script="Hans" typeface="幼圆"/>
        <a:font script="Hant" typeface="微軟正黑體"/>
        <a:font script="Arab" typeface="Tahoma"/>
        <a:font script="Hebr" typeface="Gisha"/>
        <a:font script="Thai" typeface="DilleniaUPC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Verdana"/>
        <a:font script="Uigh" typeface="Microsoft Uighur"/>
      </a:minorFont>
    </a:fontScheme>
    <a:fmtScheme name="Talent">
      <a:fillStyleLst>
        <a:solidFill>
          <a:schemeClr val="phClr"/>
        </a:solidFill>
        <a:gradFill rotWithShape="1">
          <a:gsLst>
            <a:gs pos="0">
              <a:schemeClr val="phClr">
                <a:tint val="10000"/>
                <a:satMod val="300000"/>
              </a:schemeClr>
            </a:gs>
            <a:gs pos="34000">
              <a:schemeClr val="phClr">
                <a:tint val="13500"/>
                <a:satMod val="250000"/>
              </a:schemeClr>
            </a:gs>
            <a:gs pos="100000">
              <a:schemeClr val="phClr">
                <a:tint val="60000"/>
                <a:satMod val="200000"/>
              </a:schemeClr>
            </a:gs>
          </a:gsLst>
          <a:path path="circle">
            <a:fillToRect l="50000" t="155000" r="50000" b="-55000"/>
          </a:path>
        </a:gradFill>
        <a:gradFill rotWithShape="1">
          <a:gsLst>
            <a:gs pos="0">
              <a:schemeClr val="phClr">
                <a:tint val="60000"/>
                <a:satMod val="160000"/>
              </a:schemeClr>
            </a:gs>
            <a:gs pos="46000">
              <a:schemeClr val="phClr">
                <a:tint val="86000"/>
                <a:satMod val="160000"/>
              </a:schemeClr>
            </a:gs>
            <a:gs pos="100000">
              <a:schemeClr val="phClr">
                <a:shade val="40000"/>
                <a:satMod val="160000"/>
              </a:schemeClr>
            </a:gs>
          </a:gsLst>
          <a:path path="circle">
            <a:fillToRect l="50000" t="155000" r="50000" b="-55000"/>
          </a:path>
        </a:gradFill>
      </a:fillStyleLst>
      <a:lnStyleLst>
        <a:ln w="9525" cap="flat" cmpd="sng" algn="ctr">
          <a:solidFill>
            <a:schemeClr val="phClr">
              <a:satMod val="120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63500" dist="25400" dir="14700000" algn="t" rotWithShape="0">
              <a:srgbClr val="000000">
                <a:alpha val="50000"/>
              </a:srgbClr>
            </a:outerShdw>
          </a:effectLst>
        </a:effectStyle>
        <a:effectStyle>
          <a:effectLst>
            <a:outerShdw blurRad="50800" dist="38100" dir="14700000" algn="t" rotWithShape="0">
              <a:srgbClr val="000000">
                <a:alpha val="60000"/>
              </a:srgbClr>
            </a:outerShdw>
          </a:effectLst>
        </a:effectStyle>
        <a:effectStyle>
          <a:effectLst>
            <a:outerShdw blurRad="50800" dist="38100" dir="14700000" algn="t" rotWithShape="0">
              <a:srgbClr val="000000">
                <a:alpha val="60000"/>
              </a:srgbClr>
            </a:outerShdw>
          </a:effectLst>
          <a:scene3d>
            <a:camera prst="orthographicFront" fov="0">
              <a:rot lat="0" lon="0" rev="0"/>
            </a:camera>
            <a:lightRig rig="contrasting" dir="t">
              <a:rot lat="0" lon="0" rev="3600000"/>
            </a:lightRig>
          </a:scene3d>
          <a:sp3d prstMaterial="plastic">
            <a:bevelT w="127000" h="38200" prst="relaxedInset"/>
            <a:contourClr>
              <a:schemeClr val="phClr"/>
            </a:contourClr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shade val="48000"/>
                <a:satMod val="230000"/>
              </a:schemeClr>
            </a:gs>
            <a:gs pos="60000">
              <a:schemeClr val="phClr">
                <a:shade val="92000"/>
                <a:satMod val="230000"/>
              </a:schemeClr>
            </a:gs>
            <a:gs pos="100000">
              <a:schemeClr val="phClr">
                <a:tint val="85000"/>
                <a:satMod val="400000"/>
              </a:schemeClr>
            </a:gs>
          </a:gsLst>
          <a:lin ang="5400000" scaled="0"/>
        </a:gradFill>
        <a:blipFill>
          <a:blip xmlns:r="http://schemas.openxmlformats.org/officeDocument/2006/relationships" r:embed="rId1">
            <a:duotone>
              <a:schemeClr val="phClr">
                <a:shade val="1200"/>
                <a:satMod val="150000"/>
              </a:schemeClr>
              <a:schemeClr val="phClr">
                <a:tint val="90000"/>
                <a:satMod val="150000"/>
              </a:schemeClr>
            </a:duotone>
          </a:blip>
          <a:tile tx="0" ty="0" sx="70000" sy="70000" flip="none" algn="tl"/>
        </a:blipFill>
      </a:bgFillStyleLst>
    </a:fmtScheme>
  </a:themeElements>
  <a:objectDefaults/>
  <a:extraClrSchemeLst/>
</a:theme>
</file>

<file path=ppt/theme/theme2.xml><?xml version="1.0" encoding="utf-8"?>
<a:theme xmlns:a="http://schemas.openxmlformats.org/drawingml/2006/main" name="Motiv sady Office">
  <a:themeElements>
    <a:clrScheme name="Kancelář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Kancelář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Kancelář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ppt/theme/themeOverride1.xml><?xml version="1.0" encoding="utf-8"?>
<a:themeOverride xmlns:a="http://schemas.openxmlformats.org/drawingml/2006/main">
  <a:clrScheme name="Kancelář">
    <a:dk1>
      <a:sysClr val="windowText" lastClr="000000"/>
    </a:dk1>
    <a:lt1>
      <a:sysClr val="window" lastClr="FFFFFF"/>
    </a:lt1>
    <a:dk2>
      <a:srgbClr val="1F497D"/>
    </a:dk2>
    <a:lt2>
      <a:srgbClr val="EEECE1"/>
    </a:lt2>
    <a:accent1>
      <a:srgbClr val="4F81BD"/>
    </a:accent1>
    <a:accent2>
      <a:srgbClr val="C0504D"/>
    </a:accent2>
    <a:accent3>
      <a:srgbClr val="9BBB59"/>
    </a:accent3>
    <a:accent4>
      <a:srgbClr val="8064A2"/>
    </a:accent4>
    <a:accent5>
      <a:srgbClr val="4BACC6"/>
    </a:accent5>
    <a:accent6>
      <a:srgbClr val="F79646"/>
    </a:accent6>
    <a:hlink>
      <a:srgbClr val="0000FF"/>
    </a:hlink>
    <a:folHlink>
      <a:srgbClr val="800080"/>
    </a:folHlink>
  </a:clrScheme>
</a:themeOverride>
</file>

<file path=docProps/app.xml><?xml version="1.0" encoding="utf-8"?>
<Properties xmlns="http://schemas.openxmlformats.org/officeDocument/2006/extended-properties" xmlns:vt="http://schemas.openxmlformats.org/officeDocument/2006/docPropsVTypes">
  <Template>Verve</Template>
  <TotalTime>129</TotalTime>
  <Words>749</Words>
  <Application>Microsoft Office PowerPoint</Application>
  <PresentationFormat>Předvádění na obrazovce (4:3)</PresentationFormat>
  <Paragraphs>175</Paragraphs>
  <Slides>29</Slides>
  <Notes>0</Notes>
  <HiddenSlides>0</HiddenSlides>
  <MMClips>0</MMClips>
  <ScaleCrop>false</ScaleCrop>
  <HeadingPairs>
    <vt:vector size="4" baseType="variant">
      <vt:variant>
        <vt:lpstr>Motiv</vt:lpstr>
      </vt:variant>
      <vt:variant>
        <vt:i4>2</vt:i4>
      </vt:variant>
      <vt:variant>
        <vt:lpstr>Nadpisy snímků</vt:lpstr>
      </vt:variant>
      <vt:variant>
        <vt:i4>29</vt:i4>
      </vt:variant>
    </vt:vector>
  </HeadingPairs>
  <TitlesOfParts>
    <vt:vector size="31" baseType="lpstr">
      <vt:lpstr>Talent</vt:lpstr>
      <vt:lpstr>Motiv sady Office</vt:lpstr>
      <vt:lpstr>     Základní škola Ústí nad Labem, Anežky České 702/17, příspěvková organizace   Číslo projektu: CZ.1.07/1.4.00/21.2887     Název projektu: „Učíme lépe a moderněji“  OP VK 1.4                   Výukový materiál</vt:lpstr>
      <vt:lpstr>Novoromantismus</vt:lpstr>
      <vt:lpstr>Odpovězte na otázky</vt:lpstr>
      <vt:lpstr>Odpovězte na otázky</vt:lpstr>
      <vt:lpstr>Odpovězte na otázky</vt:lpstr>
      <vt:lpstr>Odpovězte na otázky</vt:lpstr>
      <vt:lpstr>Hector Berlioz</vt:lpstr>
      <vt:lpstr>Hector Berlioz</vt:lpstr>
      <vt:lpstr>Hector Berlioz</vt:lpstr>
      <vt:lpstr>Hector Berlioz</vt:lpstr>
      <vt:lpstr>Hector Berlioz - dílo</vt:lpstr>
      <vt:lpstr>Hector Berlioz - dílo</vt:lpstr>
      <vt:lpstr>Franz Liszt</vt:lpstr>
      <vt:lpstr>Franz Liszt</vt:lpstr>
      <vt:lpstr>Franz Liszt</vt:lpstr>
      <vt:lpstr>Franz Liszt</vt:lpstr>
      <vt:lpstr>Franz Liszt</vt:lpstr>
      <vt:lpstr>Franz Liszt - dílo</vt:lpstr>
      <vt:lpstr>Franz Liszt - dílo</vt:lpstr>
      <vt:lpstr>Franz Liszt - dílo</vt:lpstr>
      <vt:lpstr>Richard Wagner</vt:lpstr>
      <vt:lpstr>Richard Wagner</vt:lpstr>
      <vt:lpstr>Richard Wagner</vt:lpstr>
      <vt:lpstr>Richard Wagner</vt:lpstr>
      <vt:lpstr>Richard Wagner - dílo</vt:lpstr>
      <vt:lpstr>Richard Wagner - dílo</vt:lpstr>
      <vt:lpstr>Richard Wagner - dílo</vt:lpstr>
      <vt:lpstr>Richard Wagner - dílo</vt:lpstr>
      <vt:lpstr>Zdroje</vt:lpstr>
    </vt:vector>
  </TitlesOfParts>
  <LinksUpToDate>false</LinksUpToDate>
  <SharedDoc>false</SharedDoc>
  <HyperlinksChanged>false</HyperlinksChanged>
  <AppVersion>14.0000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Snímek 1</dc:title>
  <dc:creator>Monika</dc:creator>
  <cp:lastModifiedBy>Monika Kloučková</cp:lastModifiedBy>
  <cp:revision>46</cp:revision>
  <dcterms:created xsi:type="dcterms:W3CDTF">2012-11-04T17:08:50Z</dcterms:created>
  <dcterms:modified xsi:type="dcterms:W3CDTF">2013-10-28T11:47:14Z</dcterms:modified>
</cp:coreProperties>
</file>