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8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0" r:id="rId17"/>
    <p:sldId id="271" r:id="rId18"/>
    <p:sldId id="272" r:id="rId19"/>
    <p:sldId id="278" r:id="rId20"/>
    <p:sldId id="27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8F76EC-2F83-439B-884E-E9CA67C0694F}" type="doc">
      <dgm:prSet loTypeId="urn:microsoft.com/office/officeart/2005/8/layout/cycle6" loCatId="cycle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EBEBEAB6-075E-4122-82E3-673BDEC757E4}">
      <dgm:prSet phldrT="[Text]"/>
      <dgm:spPr/>
      <dgm:t>
        <a:bodyPr/>
        <a:lstStyle/>
        <a:p>
          <a:r>
            <a:rPr lang="cs-CZ" dirty="0" smtClean="0"/>
            <a:t>Lidové písně</a:t>
          </a:r>
          <a:endParaRPr lang="cs-CZ" dirty="0"/>
        </a:p>
      </dgm:t>
    </dgm:pt>
    <dgm:pt modelId="{4445F467-D7D5-473A-9F77-78BFF7D882E1}" type="parTrans" cxnId="{628E4B38-3E96-412E-8AD7-56649E3596E7}">
      <dgm:prSet/>
      <dgm:spPr/>
      <dgm:t>
        <a:bodyPr/>
        <a:lstStyle/>
        <a:p>
          <a:endParaRPr lang="cs-CZ"/>
        </a:p>
      </dgm:t>
    </dgm:pt>
    <dgm:pt modelId="{9C6FCC12-27DE-466C-91D4-27858BBDF1CE}" type="sibTrans" cxnId="{628E4B38-3E96-412E-8AD7-56649E3596E7}">
      <dgm:prSet/>
      <dgm:spPr/>
      <dgm:t>
        <a:bodyPr/>
        <a:lstStyle/>
        <a:p>
          <a:endParaRPr lang="cs-CZ"/>
        </a:p>
      </dgm:t>
    </dgm:pt>
    <dgm:pt modelId="{ECCE0FAC-1FF5-4AC1-A4C9-A84533212197}">
      <dgm:prSet phldrT="[Text]"/>
      <dgm:spPr/>
      <dgm:t>
        <a:bodyPr/>
        <a:lstStyle/>
        <a:p>
          <a:r>
            <a:rPr lang="cs-CZ" dirty="0" smtClean="0"/>
            <a:t>Sokolské písně</a:t>
          </a:r>
          <a:endParaRPr lang="cs-CZ" dirty="0"/>
        </a:p>
      </dgm:t>
    </dgm:pt>
    <dgm:pt modelId="{9A711CF8-DBC3-45D7-A2DE-FA2F65AD92B5}" type="parTrans" cxnId="{977B4488-155A-4DF9-BCC6-E1210133C0A5}">
      <dgm:prSet/>
      <dgm:spPr/>
      <dgm:t>
        <a:bodyPr/>
        <a:lstStyle/>
        <a:p>
          <a:endParaRPr lang="cs-CZ"/>
        </a:p>
      </dgm:t>
    </dgm:pt>
    <dgm:pt modelId="{EB4C605A-F090-41B1-964D-60BFBFB629EE}" type="sibTrans" cxnId="{977B4488-155A-4DF9-BCC6-E1210133C0A5}">
      <dgm:prSet/>
      <dgm:spPr/>
      <dgm:t>
        <a:bodyPr/>
        <a:lstStyle/>
        <a:p>
          <a:endParaRPr lang="cs-CZ"/>
        </a:p>
      </dgm:t>
    </dgm:pt>
    <dgm:pt modelId="{8E5752D1-BAEE-4ECC-8B6A-339C34FCC43E}">
      <dgm:prSet phldrT="[Text]"/>
      <dgm:spPr/>
      <dgm:t>
        <a:bodyPr/>
        <a:lstStyle/>
        <a:p>
          <a:r>
            <a:rPr lang="cs-CZ" dirty="0" smtClean="0"/>
            <a:t>Sovětské písně</a:t>
          </a:r>
          <a:endParaRPr lang="cs-CZ" dirty="0"/>
        </a:p>
      </dgm:t>
    </dgm:pt>
    <dgm:pt modelId="{4C7B0C7F-980D-4E54-B89B-496A036222B4}" type="parTrans" cxnId="{11D63204-FCDA-48E1-9BA5-A8D5B05B0DFF}">
      <dgm:prSet/>
      <dgm:spPr/>
      <dgm:t>
        <a:bodyPr/>
        <a:lstStyle/>
        <a:p>
          <a:endParaRPr lang="cs-CZ"/>
        </a:p>
      </dgm:t>
    </dgm:pt>
    <dgm:pt modelId="{B19B073C-B544-4F36-A203-D40708C9B2FA}" type="sibTrans" cxnId="{11D63204-FCDA-48E1-9BA5-A8D5B05B0DFF}">
      <dgm:prSet/>
      <dgm:spPr/>
      <dgm:t>
        <a:bodyPr/>
        <a:lstStyle/>
        <a:p>
          <a:endParaRPr lang="cs-CZ"/>
        </a:p>
      </dgm:t>
    </dgm:pt>
    <dgm:pt modelId="{B834136F-482A-4199-A349-9C06196FA930}">
      <dgm:prSet phldrT="[Text]"/>
      <dgm:spPr/>
      <dgm:t>
        <a:bodyPr/>
        <a:lstStyle/>
        <a:p>
          <a:r>
            <a:rPr lang="cs-CZ" dirty="0" smtClean="0"/>
            <a:t>Pochody čs. jednotek</a:t>
          </a:r>
          <a:endParaRPr lang="cs-CZ" dirty="0"/>
        </a:p>
      </dgm:t>
    </dgm:pt>
    <dgm:pt modelId="{6DDB52A9-5843-472F-8495-A67E2AD04CDF}" type="parTrans" cxnId="{711A569C-0C28-4AE9-B5F2-92967B129BC1}">
      <dgm:prSet/>
      <dgm:spPr/>
      <dgm:t>
        <a:bodyPr/>
        <a:lstStyle/>
        <a:p>
          <a:endParaRPr lang="cs-CZ"/>
        </a:p>
      </dgm:t>
    </dgm:pt>
    <dgm:pt modelId="{81594BE8-83B8-47FD-A958-9F4C3282FB8F}" type="sibTrans" cxnId="{711A569C-0C28-4AE9-B5F2-92967B129BC1}">
      <dgm:prSet/>
      <dgm:spPr/>
      <dgm:t>
        <a:bodyPr/>
        <a:lstStyle/>
        <a:p>
          <a:endParaRPr lang="cs-CZ"/>
        </a:p>
      </dgm:t>
    </dgm:pt>
    <dgm:pt modelId="{B0CCF27D-BE73-4DBA-993F-B4748AF73A5E}">
      <dgm:prSet phldrT="[Text]"/>
      <dgm:spPr/>
      <dgm:t>
        <a:bodyPr/>
        <a:lstStyle/>
        <a:p>
          <a:r>
            <a:rPr lang="cs-CZ" dirty="0" smtClean="0"/>
            <a:t>Dechovka</a:t>
          </a:r>
          <a:endParaRPr lang="cs-CZ" dirty="0"/>
        </a:p>
      </dgm:t>
    </dgm:pt>
    <dgm:pt modelId="{0A40FF59-BC5C-4BE8-B049-93F750B703FB}" type="parTrans" cxnId="{C8C76309-F2A4-443E-ACF8-84290A273F18}">
      <dgm:prSet/>
      <dgm:spPr/>
      <dgm:t>
        <a:bodyPr/>
        <a:lstStyle/>
        <a:p>
          <a:endParaRPr lang="cs-CZ"/>
        </a:p>
      </dgm:t>
    </dgm:pt>
    <dgm:pt modelId="{1D988DF2-4C7E-4AF7-A8B0-64ED16F54515}" type="sibTrans" cxnId="{C8C76309-F2A4-443E-ACF8-84290A273F18}">
      <dgm:prSet/>
      <dgm:spPr/>
      <dgm:t>
        <a:bodyPr/>
        <a:lstStyle/>
        <a:p>
          <a:endParaRPr lang="cs-CZ"/>
        </a:p>
      </dgm:t>
    </dgm:pt>
    <dgm:pt modelId="{A099902B-23E1-4824-8481-F25A8AB9DDE0}">
      <dgm:prSet/>
      <dgm:spPr/>
      <dgm:t>
        <a:bodyPr/>
        <a:lstStyle/>
        <a:p>
          <a:r>
            <a:rPr lang="cs-CZ" dirty="0" smtClean="0"/>
            <a:t>Estrádní hudba</a:t>
          </a:r>
          <a:endParaRPr lang="cs-CZ" dirty="0"/>
        </a:p>
      </dgm:t>
    </dgm:pt>
    <dgm:pt modelId="{FE94D19C-5F5B-428C-824F-C84628E4FBEB}" type="parTrans" cxnId="{F2386557-14DF-4B55-829F-F1C66F2BE1B9}">
      <dgm:prSet/>
      <dgm:spPr/>
      <dgm:t>
        <a:bodyPr/>
        <a:lstStyle/>
        <a:p>
          <a:endParaRPr lang="cs-CZ"/>
        </a:p>
      </dgm:t>
    </dgm:pt>
    <dgm:pt modelId="{6C9FDEAD-FE2A-4CB5-B869-2982C5032A32}" type="sibTrans" cxnId="{F2386557-14DF-4B55-829F-F1C66F2BE1B9}">
      <dgm:prSet/>
      <dgm:spPr/>
      <dgm:t>
        <a:bodyPr/>
        <a:lstStyle/>
        <a:p>
          <a:endParaRPr lang="cs-CZ"/>
        </a:p>
      </dgm:t>
    </dgm:pt>
    <dgm:pt modelId="{DD48277F-1BD0-4DA7-9D9A-FAC3AF461520}" type="pres">
      <dgm:prSet presAssocID="{808F76EC-2F83-439B-884E-E9CA67C0694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03CB36B-0AEF-465C-B9AA-91B837386342}" type="pres">
      <dgm:prSet presAssocID="{EBEBEAB6-075E-4122-82E3-673BDEC757E4}" presName="node" presStyleLbl="node1" presStyleIdx="0" presStyleCnt="6" custScaleX="133100" custScaleY="1331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1ED50D-5C5F-41A1-B4EB-DFFD3AA6E2F9}" type="pres">
      <dgm:prSet presAssocID="{EBEBEAB6-075E-4122-82E3-673BDEC757E4}" presName="spNode" presStyleCnt="0"/>
      <dgm:spPr/>
    </dgm:pt>
    <dgm:pt modelId="{614B13BA-3CE6-4082-AED7-1F70AE4856BF}" type="pres">
      <dgm:prSet presAssocID="{9C6FCC12-27DE-466C-91D4-27858BBDF1CE}" presName="sibTrans" presStyleLbl="sibTrans1D1" presStyleIdx="0" presStyleCnt="6"/>
      <dgm:spPr/>
      <dgm:t>
        <a:bodyPr/>
        <a:lstStyle/>
        <a:p>
          <a:endParaRPr lang="cs-CZ"/>
        </a:p>
      </dgm:t>
    </dgm:pt>
    <dgm:pt modelId="{D6F2ADCF-E658-44A9-B0B6-4AC241079DB4}" type="pres">
      <dgm:prSet presAssocID="{ECCE0FAC-1FF5-4AC1-A4C9-A84533212197}" presName="node" presStyleLbl="node1" presStyleIdx="1" presStyleCnt="6" custScaleX="133100" custScaleY="133100" custRadScaleRad="133631" custRadScaleInc="358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5868013-DE89-44F8-8097-BB87FCB9D08A}" type="pres">
      <dgm:prSet presAssocID="{ECCE0FAC-1FF5-4AC1-A4C9-A84533212197}" presName="spNode" presStyleCnt="0"/>
      <dgm:spPr/>
    </dgm:pt>
    <dgm:pt modelId="{F581F47A-D88A-400A-B3E5-A1B1E2B956E5}" type="pres">
      <dgm:prSet presAssocID="{EB4C605A-F090-41B1-964D-60BFBFB629EE}" presName="sibTrans" presStyleLbl="sibTrans1D1" presStyleIdx="1" presStyleCnt="6"/>
      <dgm:spPr/>
      <dgm:t>
        <a:bodyPr/>
        <a:lstStyle/>
        <a:p>
          <a:endParaRPr lang="cs-CZ"/>
        </a:p>
      </dgm:t>
    </dgm:pt>
    <dgm:pt modelId="{D176785C-48D4-471A-90DF-84CA1EF5AB8D}" type="pres">
      <dgm:prSet presAssocID="{8E5752D1-BAEE-4ECC-8B6A-339C34FCC43E}" presName="node" presStyleLbl="node1" presStyleIdx="2" presStyleCnt="6" custScaleX="133100" custScaleY="133100" custRadScaleRad="136522" custRadScaleInc="-4303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69D2A61-B7C1-44A6-996D-D8632D62A111}" type="pres">
      <dgm:prSet presAssocID="{8E5752D1-BAEE-4ECC-8B6A-339C34FCC43E}" presName="spNode" presStyleCnt="0"/>
      <dgm:spPr/>
    </dgm:pt>
    <dgm:pt modelId="{56E2CCA0-B5F2-4C64-BF35-99F133131D5D}" type="pres">
      <dgm:prSet presAssocID="{B19B073C-B544-4F36-A203-D40708C9B2FA}" presName="sibTrans" presStyleLbl="sibTrans1D1" presStyleIdx="2" presStyleCnt="6"/>
      <dgm:spPr/>
      <dgm:t>
        <a:bodyPr/>
        <a:lstStyle/>
        <a:p>
          <a:endParaRPr lang="cs-CZ"/>
        </a:p>
      </dgm:t>
    </dgm:pt>
    <dgm:pt modelId="{B4999BB1-E585-4FA8-A879-95CBF072A872}" type="pres">
      <dgm:prSet presAssocID="{B834136F-482A-4199-A349-9C06196FA930}" presName="node" presStyleLbl="node1" presStyleIdx="3" presStyleCnt="6" custScaleX="133100" custScaleY="1331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C2633C8-27F0-4B59-8145-51F44AF2A4B8}" type="pres">
      <dgm:prSet presAssocID="{B834136F-482A-4199-A349-9C06196FA930}" presName="spNode" presStyleCnt="0"/>
      <dgm:spPr/>
    </dgm:pt>
    <dgm:pt modelId="{5478D08D-EFDD-4330-97E6-1F4A8F0DC4D3}" type="pres">
      <dgm:prSet presAssocID="{81594BE8-83B8-47FD-A958-9F4C3282FB8F}" presName="sibTrans" presStyleLbl="sibTrans1D1" presStyleIdx="3" presStyleCnt="6"/>
      <dgm:spPr/>
      <dgm:t>
        <a:bodyPr/>
        <a:lstStyle/>
        <a:p>
          <a:endParaRPr lang="cs-CZ"/>
        </a:p>
      </dgm:t>
    </dgm:pt>
    <dgm:pt modelId="{ACDA9534-476D-4800-B244-542524A76CD6}" type="pres">
      <dgm:prSet presAssocID="{B0CCF27D-BE73-4DBA-993F-B4748AF73A5E}" presName="node" presStyleLbl="node1" presStyleIdx="4" presStyleCnt="6" custScaleX="133100" custScaleY="133100" custRadScaleRad="138383" custRadScaleInc="440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709FEE-AAA8-47AD-8848-8374A13BBC3A}" type="pres">
      <dgm:prSet presAssocID="{B0CCF27D-BE73-4DBA-993F-B4748AF73A5E}" presName="spNode" presStyleCnt="0"/>
      <dgm:spPr/>
    </dgm:pt>
    <dgm:pt modelId="{830CB96A-0951-4DA7-9FB6-294EA6AA836C}" type="pres">
      <dgm:prSet presAssocID="{1D988DF2-4C7E-4AF7-A8B0-64ED16F54515}" presName="sibTrans" presStyleLbl="sibTrans1D1" presStyleIdx="4" presStyleCnt="6"/>
      <dgm:spPr/>
      <dgm:t>
        <a:bodyPr/>
        <a:lstStyle/>
        <a:p>
          <a:endParaRPr lang="cs-CZ"/>
        </a:p>
      </dgm:t>
    </dgm:pt>
    <dgm:pt modelId="{09F5BFE7-377B-4684-AA57-9CFD8FAC2CEE}" type="pres">
      <dgm:prSet presAssocID="{A099902B-23E1-4824-8481-F25A8AB9DDE0}" presName="node" presStyleLbl="node1" presStyleIdx="5" presStyleCnt="6" custScaleX="133100" custScaleY="133100" custRadScaleRad="138383" custRadScaleInc="-4409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5894F32-BCC7-4017-A6BE-0D66D3E28115}" type="pres">
      <dgm:prSet presAssocID="{A099902B-23E1-4824-8481-F25A8AB9DDE0}" presName="spNode" presStyleCnt="0"/>
      <dgm:spPr/>
    </dgm:pt>
    <dgm:pt modelId="{389D1A2E-56C5-4933-B893-DC9CCF22009F}" type="pres">
      <dgm:prSet presAssocID="{6C9FDEAD-FE2A-4CB5-B869-2982C5032A32}" presName="sibTrans" presStyleLbl="sibTrans1D1" presStyleIdx="5" presStyleCnt="6"/>
      <dgm:spPr/>
      <dgm:t>
        <a:bodyPr/>
        <a:lstStyle/>
        <a:p>
          <a:endParaRPr lang="cs-CZ"/>
        </a:p>
      </dgm:t>
    </dgm:pt>
  </dgm:ptLst>
  <dgm:cxnLst>
    <dgm:cxn modelId="{711A569C-0C28-4AE9-B5F2-92967B129BC1}" srcId="{808F76EC-2F83-439B-884E-E9CA67C0694F}" destId="{B834136F-482A-4199-A349-9C06196FA930}" srcOrd="3" destOrd="0" parTransId="{6DDB52A9-5843-472F-8495-A67E2AD04CDF}" sibTransId="{81594BE8-83B8-47FD-A958-9F4C3282FB8F}"/>
    <dgm:cxn modelId="{2C4069DF-F331-4005-A509-093F2FB31AD7}" type="presOf" srcId="{6C9FDEAD-FE2A-4CB5-B869-2982C5032A32}" destId="{389D1A2E-56C5-4933-B893-DC9CCF22009F}" srcOrd="0" destOrd="0" presId="urn:microsoft.com/office/officeart/2005/8/layout/cycle6"/>
    <dgm:cxn modelId="{6E96C4FC-8262-480E-AC98-71F976A87602}" type="presOf" srcId="{A099902B-23E1-4824-8481-F25A8AB9DDE0}" destId="{09F5BFE7-377B-4684-AA57-9CFD8FAC2CEE}" srcOrd="0" destOrd="0" presId="urn:microsoft.com/office/officeart/2005/8/layout/cycle6"/>
    <dgm:cxn modelId="{125EDA2A-CE86-48D1-A290-24ED0B6FB6DC}" type="presOf" srcId="{ECCE0FAC-1FF5-4AC1-A4C9-A84533212197}" destId="{D6F2ADCF-E658-44A9-B0B6-4AC241079DB4}" srcOrd="0" destOrd="0" presId="urn:microsoft.com/office/officeart/2005/8/layout/cycle6"/>
    <dgm:cxn modelId="{C0071B9A-ABBF-4FB7-A3EB-1E91A322D470}" type="presOf" srcId="{8E5752D1-BAEE-4ECC-8B6A-339C34FCC43E}" destId="{D176785C-48D4-471A-90DF-84CA1EF5AB8D}" srcOrd="0" destOrd="0" presId="urn:microsoft.com/office/officeart/2005/8/layout/cycle6"/>
    <dgm:cxn modelId="{977B4488-155A-4DF9-BCC6-E1210133C0A5}" srcId="{808F76EC-2F83-439B-884E-E9CA67C0694F}" destId="{ECCE0FAC-1FF5-4AC1-A4C9-A84533212197}" srcOrd="1" destOrd="0" parTransId="{9A711CF8-DBC3-45D7-A2DE-FA2F65AD92B5}" sibTransId="{EB4C605A-F090-41B1-964D-60BFBFB629EE}"/>
    <dgm:cxn modelId="{026CB80C-B4D9-40D4-90A5-BA93188F3431}" type="presOf" srcId="{B834136F-482A-4199-A349-9C06196FA930}" destId="{B4999BB1-E585-4FA8-A879-95CBF072A872}" srcOrd="0" destOrd="0" presId="urn:microsoft.com/office/officeart/2005/8/layout/cycle6"/>
    <dgm:cxn modelId="{1F8DD223-887F-4DA6-B306-22A5D1A8438D}" type="presOf" srcId="{B0CCF27D-BE73-4DBA-993F-B4748AF73A5E}" destId="{ACDA9534-476D-4800-B244-542524A76CD6}" srcOrd="0" destOrd="0" presId="urn:microsoft.com/office/officeart/2005/8/layout/cycle6"/>
    <dgm:cxn modelId="{C5B89F3C-3C50-47CC-9C02-8CE863FE1836}" type="presOf" srcId="{9C6FCC12-27DE-466C-91D4-27858BBDF1CE}" destId="{614B13BA-3CE6-4082-AED7-1F70AE4856BF}" srcOrd="0" destOrd="0" presId="urn:microsoft.com/office/officeart/2005/8/layout/cycle6"/>
    <dgm:cxn modelId="{11D63204-FCDA-48E1-9BA5-A8D5B05B0DFF}" srcId="{808F76EC-2F83-439B-884E-E9CA67C0694F}" destId="{8E5752D1-BAEE-4ECC-8B6A-339C34FCC43E}" srcOrd="2" destOrd="0" parTransId="{4C7B0C7F-980D-4E54-B89B-496A036222B4}" sibTransId="{B19B073C-B544-4F36-A203-D40708C9B2FA}"/>
    <dgm:cxn modelId="{F2386557-14DF-4B55-829F-F1C66F2BE1B9}" srcId="{808F76EC-2F83-439B-884E-E9CA67C0694F}" destId="{A099902B-23E1-4824-8481-F25A8AB9DDE0}" srcOrd="5" destOrd="0" parTransId="{FE94D19C-5F5B-428C-824F-C84628E4FBEB}" sibTransId="{6C9FDEAD-FE2A-4CB5-B869-2982C5032A32}"/>
    <dgm:cxn modelId="{6F54F9D5-C7D9-41A3-8054-5D3CAF6490E0}" type="presOf" srcId="{1D988DF2-4C7E-4AF7-A8B0-64ED16F54515}" destId="{830CB96A-0951-4DA7-9FB6-294EA6AA836C}" srcOrd="0" destOrd="0" presId="urn:microsoft.com/office/officeart/2005/8/layout/cycle6"/>
    <dgm:cxn modelId="{BA2FBB44-5F81-4C3E-9A78-11A659DA4597}" type="presOf" srcId="{81594BE8-83B8-47FD-A958-9F4C3282FB8F}" destId="{5478D08D-EFDD-4330-97E6-1F4A8F0DC4D3}" srcOrd="0" destOrd="0" presId="urn:microsoft.com/office/officeart/2005/8/layout/cycle6"/>
    <dgm:cxn modelId="{B19CFEAA-A765-4A73-8F4F-F069C2838E47}" type="presOf" srcId="{EB4C605A-F090-41B1-964D-60BFBFB629EE}" destId="{F581F47A-D88A-400A-B3E5-A1B1E2B956E5}" srcOrd="0" destOrd="0" presId="urn:microsoft.com/office/officeart/2005/8/layout/cycle6"/>
    <dgm:cxn modelId="{628E4B38-3E96-412E-8AD7-56649E3596E7}" srcId="{808F76EC-2F83-439B-884E-E9CA67C0694F}" destId="{EBEBEAB6-075E-4122-82E3-673BDEC757E4}" srcOrd="0" destOrd="0" parTransId="{4445F467-D7D5-473A-9F77-78BFF7D882E1}" sibTransId="{9C6FCC12-27DE-466C-91D4-27858BBDF1CE}"/>
    <dgm:cxn modelId="{ABD77808-4607-46C2-AA1B-7F26754972D4}" type="presOf" srcId="{808F76EC-2F83-439B-884E-E9CA67C0694F}" destId="{DD48277F-1BD0-4DA7-9D9A-FAC3AF461520}" srcOrd="0" destOrd="0" presId="urn:microsoft.com/office/officeart/2005/8/layout/cycle6"/>
    <dgm:cxn modelId="{C8C76309-F2A4-443E-ACF8-84290A273F18}" srcId="{808F76EC-2F83-439B-884E-E9CA67C0694F}" destId="{B0CCF27D-BE73-4DBA-993F-B4748AF73A5E}" srcOrd="4" destOrd="0" parTransId="{0A40FF59-BC5C-4BE8-B049-93F750B703FB}" sibTransId="{1D988DF2-4C7E-4AF7-A8B0-64ED16F54515}"/>
    <dgm:cxn modelId="{9AB47941-2151-4368-B6BB-4B81592C6939}" type="presOf" srcId="{B19B073C-B544-4F36-A203-D40708C9B2FA}" destId="{56E2CCA0-B5F2-4C64-BF35-99F133131D5D}" srcOrd="0" destOrd="0" presId="urn:microsoft.com/office/officeart/2005/8/layout/cycle6"/>
    <dgm:cxn modelId="{8C449B27-EED9-4F4B-A427-55D43F0A9395}" type="presOf" srcId="{EBEBEAB6-075E-4122-82E3-673BDEC757E4}" destId="{A03CB36B-0AEF-465C-B9AA-91B837386342}" srcOrd="0" destOrd="0" presId="urn:microsoft.com/office/officeart/2005/8/layout/cycle6"/>
    <dgm:cxn modelId="{D9602CBF-5DB7-4A06-8472-4B8F46A46F2D}" type="presParOf" srcId="{DD48277F-1BD0-4DA7-9D9A-FAC3AF461520}" destId="{A03CB36B-0AEF-465C-B9AA-91B837386342}" srcOrd="0" destOrd="0" presId="urn:microsoft.com/office/officeart/2005/8/layout/cycle6"/>
    <dgm:cxn modelId="{197BBF8F-0BEC-43E2-852A-A3BD06D4C885}" type="presParOf" srcId="{DD48277F-1BD0-4DA7-9D9A-FAC3AF461520}" destId="{E71ED50D-5C5F-41A1-B4EB-DFFD3AA6E2F9}" srcOrd="1" destOrd="0" presId="urn:microsoft.com/office/officeart/2005/8/layout/cycle6"/>
    <dgm:cxn modelId="{E01E0D30-AB9F-4EDD-A2F9-EAD65BB4AFD3}" type="presParOf" srcId="{DD48277F-1BD0-4DA7-9D9A-FAC3AF461520}" destId="{614B13BA-3CE6-4082-AED7-1F70AE4856BF}" srcOrd="2" destOrd="0" presId="urn:microsoft.com/office/officeart/2005/8/layout/cycle6"/>
    <dgm:cxn modelId="{5920C088-360E-4778-9402-81894FF6F544}" type="presParOf" srcId="{DD48277F-1BD0-4DA7-9D9A-FAC3AF461520}" destId="{D6F2ADCF-E658-44A9-B0B6-4AC241079DB4}" srcOrd="3" destOrd="0" presId="urn:microsoft.com/office/officeart/2005/8/layout/cycle6"/>
    <dgm:cxn modelId="{10C86567-B375-48A2-837E-2D46538DC769}" type="presParOf" srcId="{DD48277F-1BD0-4DA7-9D9A-FAC3AF461520}" destId="{F5868013-DE89-44F8-8097-BB87FCB9D08A}" srcOrd="4" destOrd="0" presId="urn:microsoft.com/office/officeart/2005/8/layout/cycle6"/>
    <dgm:cxn modelId="{568DD3B7-468B-467E-8075-D17183BEA8B2}" type="presParOf" srcId="{DD48277F-1BD0-4DA7-9D9A-FAC3AF461520}" destId="{F581F47A-D88A-400A-B3E5-A1B1E2B956E5}" srcOrd="5" destOrd="0" presId="urn:microsoft.com/office/officeart/2005/8/layout/cycle6"/>
    <dgm:cxn modelId="{38DAEC34-7291-449C-85D6-4275D91838C4}" type="presParOf" srcId="{DD48277F-1BD0-4DA7-9D9A-FAC3AF461520}" destId="{D176785C-48D4-471A-90DF-84CA1EF5AB8D}" srcOrd="6" destOrd="0" presId="urn:microsoft.com/office/officeart/2005/8/layout/cycle6"/>
    <dgm:cxn modelId="{8AC834AC-81EA-404E-ABF8-D6017112297E}" type="presParOf" srcId="{DD48277F-1BD0-4DA7-9D9A-FAC3AF461520}" destId="{969D2A61-B7C1-44A6-996D-D8632D62A111}" srcOrd="7" destOrd="0" presId="urn:microsoft.com/office/officeart/2005/8/layout/cycle6"/>
    <dgm:cxn modelId="{56C1EA5A-95DD-4736-9ECD-4B22195CB5D6}" type="presParOf" srcId="{DD48277F-1BD0-4DA7-9D9A-FAC3AF461520}" destId="{56E2CCA0-B5F2-4C64-BF35-99F133131D5D}" srcOrd="8" destOrd="0" presId="urn:microsoft.com/office/officeart/2005/8/layout/cycle6"/>
    <dgm:cxn modelId="{910A573D-D5C2-4A76-BC6A-60E880511520}" type="presParOf" srcId="{DD48277F-1BD0-4DA7-9D9A-FAC3AF461520}" destId="{B4999BB1-E585-4FA8-A879-95CBF072A872}" srcOrd="9" destOrd="0" presId="urn:microsoft.com/office/officeart/2005/8/layout/cycle6"/>
    <dgm:cxn modelId="{A9D297EF-9207-47B1-B4C4-19180317AFE3}" type="presParOf" srcId="{DD48277F-1BD0-4DA7-9D9A-FAC3AF461520}" destId="{9C2633C8-27F0-4B59-8145-51F44AF2A4B8}" srcOrd="10" destOrd="0" presId="urn:microsoft.com/office/officeart/2005/8/layout/cycle6"/>
    <dgm:cxn modelId="{0A1927FF-D3FD-46A5-ADDB-EF7BD8EB2DE8}" type="presParOf" srcId="{DD48277F-1BD0-4DA7-9D9A-FAC3AF461520}" destId="{5478D08D-EFDD-4330-97E6-1F4A8F0DC4D3}" srcOrd="11" destOrd="0" presId="urn:microsoft.com/office/officeart/2005/8/layout/cycle6"/>
    <dgm:cxn modelId="{D39DD3C4-5734-4C7F-92A3-4CAF5CFAF49B}" type="presParOf" srcId="{DD48277F-1BD0-4DA7-9D9A-FAC3AF461520}" destId="{ACDA9534-476D-4800-B244-542524A76CD6}" srcOrd="12" destOrd="0" presId="urn:microsoft.com/office/officeart/2005/8/layout/cycle6"/>
    <dgm:cxn modelId="{29117726-FBA2-405F-BD3D-B61E974CAEAA}" type="presParOf" srcId="{DD48277F-1BD0-4DA7-9D9A-FAC3AF461520}" destId="{F6709FEE-AAA8-47AD-8848-8374A13BBC3A}" srcOrd="13" destOrd="0" presId="urn:microsoft.com/office/officeart/2005/8/layout/cycle6"/>
    <dgm:cxn modelId="{7B70A7C4-63E3-4917-96D5-D2ED266FEB30}" type="presParOf" srcId="{DD48277F-1BD0-4DA7-9D9A-FAC3AF461520}" destId="{830CB96A-0951-4DA7-9FB6-294EA6AA836C}" srcOrd="14" destOrd="0" presId="urn:microsoft.com/office/officeart/2005/8/layout/cycle6"/>
    <dgm:cxn modelId="{FD401AC3-52AD-4AB5-884B-BB09B3DD24A7}" type="presParOf" srcId="{DD48277F-1BD0-4DA7-9D9A-FAC3AF461520}" destId="{09F5BFE7-377B-4684-AA57-9CFD8FAC2CEE}" srcOrd="15" destOrd="0" presId="urn:microsoft.com/office/officeart/2005/8/layout/cycle6"/>
    <dgm:cxn modelId="{B62DE4DE-14C0-4A60-95C6-811C56AC4A26}" type="presParOf" srcId="{DD48277F-1BD0-4DA7-9D9A-FAC3AF461520}" destId="{15894F32-BCC7-4017-A6BE-0D66D3E28115}" srcOrd="16" destOrd="0" presId="urn:microsoft.com/office/officeart/2005/8/layout/cycle6"/>
    <dgm:cxn modelId="{9F874613-DCE8-4882-B5CF-5E530EFE42FB}" type="presParOf" srcId="{DD48277F-1BD0-4DA7-9D9A-FAC3AF461520}" destId="{389D1A2E-56C5-4933-B893-DC9CCF22009F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B4F8D3C-5C90-408A-AF56-6ADC3E939CC7}" type="doc">
      <dgm:prSet loTypeId="urn:microsoft.com/office/officeart/2005/8/layout/process5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19AEF5C-8D43-45EE-BD35-85BAC44D9F02}">
      <dgm:prSet phldrT="[Text]"/>
      <dgm:spPr/>
      <dgm:t>
        <a:bodyPr/>
        <a:lstStyle/>
        <a:p>
          <a:r>
            <a:rPr lang="cs-CZ" b="1" dirty="0" smtClean="0"/>
            <a:t>Hudba má funkci politickou a ideologickou.</a:t>
          </a:r>
          <a:endParaRPr lang="cs-CZ" b="1" dirty="0"/>
        </a:p>
      </dgm:t>
    </dgm:pt>
    <dgm:pt modelId="{3572C847-3FBE-4D94-ADFD-1504CED8488E}" type="parTrans" cxnId="{FABBEE2B-9A2B-48D6-884B-47F028CBCAED}">
      <dgm:prSet/>
      <dgm:spPr/>
      <dgm:t>
        <a:bodyPr/>
        <a:lstStyle/>
        <a:p>
          <a:endParaRPr lang="cs-CZ"/>
        </a:p>
      </dgm:t>
    </dgm:pt>
    <dgm:pt modelId="{0F306E1A-BD27-49E7-931D-97136AC512D6}" type="sibTrans" cxnId="{FABBEE2B-9A2B-48D6-884B-47F028CBCAED}">
      <dgm:prSet/>
      <dgm:spPr/>
      <dgm:t>
        <a:bodyPr/>
        <a:lstStyle/>
        <a:p>
          <a:endParaRPr lang="cs-CZ"/>
        </a:p>
      </dgm:t>
    </dgm:pt>
    <dgm:pt modelId="{1ECCDE7A-3397-4EC3-B2CF-CCFA700330FE}">
      <dgm:prSet phldrT="[Text]"/>
      <dgm:spPr/>
      <dgm:t>
        <a:bodyPr/>
        <a:lstStyle/>
        <a:p>
          <a:r>
            <a:rPr lang="cs-CZ" b="1" dirty="0" smtClean="0"/>
            <a:t>Vznikají masové budovatelské písně.</a:t>
          </a:r>
          <a:endParaRPr lang="cs-CZ" b="1" dirty="0"/>
        </a:p>
      </dgm:t>
    </dgm:pt>
    <dgm:pt modelId="{2182B7FB-A210-4ADC-AEA3-F7C6B61F5600}" type="parTrans" cxnId="{CC0F5D70-D8F1-4DE6-AF33-34457BB326E4}">
      <dgm:prSet/>
      <dgm:spPr/>
      <dgm:t>
        <a:bodyPr/>
        <a:lstStyle/>
        <a:p>
          <a:endParaRPr lang="cs-CZ"/>
        </a:p>
      </dgm:t>
    </dgm:pt>
    <dgm:pt modelId="{A6E7EE3D-90EE-411F-ACDB-2CFA85666324}" type="sibTrans" cxnId="{CC0F5D70-D8F1-4DE6-AF33-34457BB326E4}">
      <dgm:prSet/>
      <dgm:spPr/>
      <dgm:t>
        <a:bodyPr/>
        <a:lstStyle/>
        <a:p>
          <a:endParaRPr lang="cs-CZ"/>
        </a:p>
      </dgm:t>
    </dgm:pt>
    <dgm:pt modelId="{F6B52C91-CE74-4601-8488-9147A9298222}">
      <dgm:prSet phldrT="[Text]"/>
      <dgm:spPr/>
      <dgm:t>
        <a:bodyPr/>
        <a:lstStyle/>
        <a:p>
          <a:r>
            <a:rPr lang="cs-CZ" dirty="0" smtClean="0"/>
            <a:t>Václav Dobiáš,</a:t>
          </a:r>
        </a:p>
        <a:p>
          <a:r>
            <a:rPr lang="cs-CZ" dirty="0" smtClean="0"/>
            <a:t>Jan Seidl</a:t>
          </a:r>
          <a:endParaRPr lang="cs-CZ" dirty="0"/>
        </a:p>
      </dgm:t>
    </dgm:pt>
    <dgm:pt modelId="{0191CACB-A395-4928-A217-B7FD68F5A292}" type="parTrans" cxnId="{B779BA78-84F6-4325-9674-4EDC50927CC8}">
      <dgm:prSet/>
      <dgm:spPr/>
      <dgm:t>
        <a:bodyPr/>
        <a:lstStyle/>
        <a:p>
          <a:endParaRPr lang="cs-CZ"/>
        </a:p>
      </dgm:t>
    </dgm:pt>
    <dgm:pt modelId="{EB9AD9EC-B189-4B93-9DAA-7F03E33F93D6}" type="sibTrans" cxnId="{B779BA78-84F6-4325-9674-4EDC50927CC8}">
      <dgm:prSet/>
      <dgm:spPr/>
      <dgm:t>
        <a:bodyPr/>
        <a:lstStyle/>
        <a:p>
          <a:endParaRPr lang="cs-CZ"/>
        </a:p>
      </dgm:t>
    </dgm:pt>
    <dgm:pt modelId="{33787C51-85B4-4435-AED1-666D0314419F}">
      <dgm:prSet phldrT="[Text]"/>
      <dgm:spPr/>
      <dgm:t>
        <a:bodyPr/>
        <a:lstStyle/>
        <a:p>
          <a:r>
            <a:rPr lang="cs-CZ" b="1" dirty="0" smtClean="0"/>
            <a:t>Vznikají mládežnické soubory.</a:t>
          </a:r>
          <a:endParaRPr lang="cs-CZ" b="1" dirty="0"/>
        </a:p>
      </dgm:t>
    </dgm:pt>
    <dgm:pt modelId="{F99E8039-A380-4B4E-85B8-BDEC489338D3}" type="parTrans" cxnId="{36C38300-F0BE-4D75-92EB-071CD901C872}">
      <dgm:prSet/>
      <dgm:spPr/>
      <dgm:t>
        <a:bodyPr/>
        <a:lstStyle/>
        <a:p>
          <a:endParaRPr lang="cs-CZ"/>
        </a:p>
      </dgm:t>
    </dgm:pt>
    <dgm:pt modelId="{39390166-FCF4-4583-895B-0AEA2C7C275E}" type="sibTrans" cxnId="{36C38300-F0BE-4D75-92EB-071CD901C872}">
      <dgm:prSet/>
      <dgm:spPr/>
      <dgm:t>
        <a:bodyPr/>
        <a:lstStyle/>
        <a:p>
          <a:endParaRPr lang="cs-CZ"/>
        </a:p>
      </dgm:t>
    </dgm:pt>
    <dgm:pt modelId="{44510F3F-F3E9-4DB4-8E9D-5756FACB2A58}">
      <dgm:prSet phldrT="[Text]"/>
      <dgm:spPr/>
      <dgm:t>
        <a:bodyPr/>
        <a:lstStyle/>
        <a:p>
          <a:r>
            <a:rPr lang="cs-CZ" dirty="0" smtClean="0"/>
            <a:t>Soubor Julia Fučíka,</a:t>
          </a:r>
        </a:p>
        <a:p>
          <a:r>
            <a:rPr lang="cs-CZ" dirty="0" smtClean="0"/>
            <a:t>Armádní soubor Víta Nejedlého.</a:t>
          </a:r>
          <a:endParaRPr lang="cs-CZ" dirty="0"/>
        </a:p>
      </dgm:t>
    </dgm:pt>
    <dgm:pt modelId="{CA4C08D6-8D7A-4442-B710-A07BCDEECBB8}" type="parTrans" cxnId="{7F2A5908-BD29-4C93-8D5B-C8B7E3916BF6}">
      <dgm:prSet/>
      <dgm:spPr/>
      <dgm:t>
        <a:bodyPr/>
        <a:lstStyle/>
        <a:p>
          <a:endParaRPr lang="cs-CZ"/>
        </a:p>
      </dgm:t>
    </dgm:pt>
    <dgm:pt modelId="{2C3C6640-C419-453B-AB41-52E781162C27}" type="sibTrans" cxnId="{7F2A5908-BD29-4C93-8D5B-C8B7E3916BF6}">
      <dgm:prSet/>
      <dgm:spPr/>
      <dgm:t>
        <a:bodyPr/>
        <a:lstStyle/>
        <a:p>
          <a:endParaRPr lang="cs-CZ"/>
        </a:p>
      </dgm:t>
    </dgm:pt>
    <dgm:pt modelId="{53CE2BC1-652A-46D7-92D5-D100F27EF243}">
      <dgm:prSet/>
      <dgm:spPr/>
      <dgm:t>
        <a:bodyPr/>
        <a:lstStyle/>
        <a:p>
          <a:r>
            <a:rPr lang="cs-CZ" dirty="0" smtClean="0"/>
            <a:t>V rozhlase o lidovost se snažící písně.</a:t>
          </a:r>
          <a:endParaRPr lang="cs-CZ" dirty="0"/>
        </a:p>
      </dgm:t>
    </dgm:pt>
    <dgm:pt modelId="{EEE2509A-9F9F-4EB7-81C8-901B865A87CA}" type="parTrans" cxnId="{1F50987D-DB83-49DA-ADEA-DD556BBC076C}">
      <dgm:prSet/>
      <dgm:spPr/>
      <dgm:t>
        <a:bodyPr/>
        <a:lstStyle/>
        <a:p>
          <a:endParaRPr lang="cs-CZ"/>
        </a:p>
      </dgm:t>
    </dgm:pt>
    <dgm:pt modelId="{2C23E37C-0C7E-4FC3-B0F2-77CF80ABA0F3}" type="sibTrans" cxnId="{1F50987D-DB83-49DA-ADEA-DD556BBC076C}">
      <dgm:prSet/>
      <dgm:spPr/>
      <dgm:t>
        <a:bodyPr/>
        <a:lstStyle/>
        <a:p>
          <a:endParaRPr lang="cs-CZ"/>
        </a:p>
      </dgm:t>
    </dgm:pt>
    <dgm:pt modelId="{95F2D8EC-ADF3-4AA9-B970-9867CCA1C559}" type="pres">
      <dgm:prSet presAssocID="{2B4F8D3C-5C90-408A-AF56-6ADC3E939CC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AD906E-C1CB-4ACF-A73E-1690225D4C79}" type="pres">
      <dgm:prSet presAssocID="{E19AEF5C-8D43-45EE-BD35-85BAC44D9F0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E645ED-6575-43A4-8A77-02A9208C4372}" type="pres">
      <dgm:prSet presAssocID="{0F306E1A-BD27-49E7-931D-97136AC512D6}" presName="sibTrans" presStyleLbl="sibTrans2D1" presStyleIdx="0" presStyleCnt="5"/>
      <dgm:spPr/>
      <dgm:t>
        <a:bodyPr/>
        <a:lstStyle/>
        <a:p>
          <a:endParaRPr lang="cs-CZ"/>
        </a:p>
      </dgm:t>
    </dgm:pt>
    <dgm:pt modelId="{8C3EF198-9807-4DE2-91C8-809AE2460B82}" type="pres">
      <dgm:prSet presAssocID="{0F306E1A-BD27-49E7-931D-97136AC512D6}" presName="connectorText" presStyleLbl="sibTrans2D1" presStyleIdx="0" presStyleCnt="5"/>
      <dgm:spPr/>
      <dgm:t>
        <a:bodyPr/>
        <a:lstStyle/>
        <a:p>
          <a:endParaRPr lang="cs-CZ"/>
        </a:p>
      </dgm:t>
    </dgm:pt>
    <dgm:pt modelId="{D6601C5E-9BBB-4EFA-B8E9-C9A8E615D652}" type="pres">
      <dgm:prSet presAssocID="{1ECCDE7A-3397-4EC3-B2CF-CCFA700330F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AC2951-33EB-4B51-BD8B-091A11642805}" type="pres">
      <dgm:prSet presAssocID="{A6E7EE3D-90EE-411F-ACDB-2CFA85666324}" presName="sibTrans" presStyleLbl="sibTrans2D1" presStyleIdx="1" presStyleCnt="5"/>
      <dgm:spPr/>
      <dgm:t>
        <a:bodyPr/>
        <a:lstStyle/>
        <a:p>
          <a:endParaRPr lang="cs-CZ"/>
        </a:p>
      </dgm:t>
    </dgm:pt>
    <dgm:pt modelId="{946FE16A-0275-4B45-A2FB-AA7430AAF8AF}" type="pres">
      <dgm:prSet presAssocID="{A6E7EE3D-90EE-411F-ACDB-2CFA85666324}" presName="connectorText" presStyleLbl="sibTrans2D1" presStyleIdx="1" presStyleCnt="5"/>
      <dgm:spPr/>
      <dgm:t>
        <a:bodyPr/>
        <a:lstStyle/>
        <a:p>
          <a:endParaRPr lang="cs-CZ"/>
        </a:p>
      </dgm:t>
    </dgm:pt>
    <dgm:pt modelId="{61268D7A-A341-435F-B88D-51ED8B447F31}" type="pres">
      <dgm:prSet presAssocID="{F6B52C91-CE74-4601-8488-9147A9298222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384D6A-2787-4069-8056-FEA46D4E135E}" type="pres">
      <dgm:prSet presAssocID="{EB9AD9EC-B189-4B93-9DAA-7F03E33F93D6}" presName="sibTrans" presStyleLbl="sibTrans2D1" presStyleIdx="2" presStyleCnt="5"/>
      <dgm:spPr/>
      <dgm:t>
        <a:bodyPr/>
        <a:lstStyle/>
        <a:p>
          <a:endParaRPr lang="cs-CZ"/>
        </a:p>
      </dgm:t>
    </dgm:pt>
    <dgm:pt modelId="{B15C2E4C-2651-4799-8D2A-122250D0C471}" type="pres">
      <dgm:prSet presAssocID="{EB9AD9EC-B189-4B93-9DAA-7F03E33F93D6}" presName="connectorText" presStyleLbl="sibTrans2D1" presStyleIdx="2" presStyleCnt="5"/>
      <dgm:spPr/>
      <dgm:t>
        <a:bodyPr/>
        <a:lstStyle/>
        <a:p>
          <a:endParaRPr lang="cs-CZ"/>
        </a:p>
      </dgm:t>
    </dgm:pt>
    <dgm:pt modelId="{1DE66DCB-CF5F-4C3A-B655-24578EA63851}" type="pres">
      <dgm:prSet presAssocID="{33787C51-85B4-4435-AED1-666D0314419F}" presName="node" presStyleLbl="node1" presStyleIdx="3" presStyleCnt="6" custLinFactNeighborX="-52" custLinFactNeighborY="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4369EC-7735-4815-81F7-899120E775E4}" type="pres">
      <dgm:prSet presAssocID="{39390166-FCF4-4583-895B-0AEA2C7C275E}" presName="sibTrans" presStyleLbl="sibTrans2D1" presStyleIdx="3" presStyleCnt="5"/>
      <dgm:spPr/>
      <dgm:t>
        <a:bodyPr/>
        <a:lstStyle/>
        <a:p>
          <a:endParaRPr lang="cs-CZ"/>
        </a:p>
      </dgm:t>
    </dgm:pt>
    <dgm:pt modelId="{CD468911-143C-4973-A6F2-069C8F8E25E0}" type="pres">
      <dgm:prSet presAssocID="{39390166-FCF4-4583-895B-0AEA2C7C275E}" presName="connectorText" presStyleLbl="sibTrans2D1" presStyleIdx="3" presStyleCnt="5"/>
      <dgm:spPr/>
      <dgm:t>
        <a:bodyPr/>
        <a:lstStyle/>
        <a:p>
          <a:endParaRPr lang="cs-CZ"/>
        </a:p>
      </dgm:t>
    </dgm:pt>
    <dgm:pt modelId="{EDA30090-EF7A-4A3C-8FCD-DBBFF6642D68}" type="pres">
      <dgm:prSet presAssocID="{44510F3F-F3E9-4DB4-8E9D-5756FACB2A58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C7F3836-F177-4D1A-A98E-7196D3096FCB}" type="pres">
      <dgm:prSet presAssocID="{2C3C6640-C419-453B-AB41-52E781162C27}" presName="sibTrans" presStyleLbl="sibTrans2D1" presStyleIdx="4" presStyleCnt="5"/>
      <dgm:spPr/>
      <dgm:t>
        <a:bodyPr/>
        <a:lstStyle/>
        <a:p>
          <a:endParaRPr lang="cs-CZ"/>
        </a:p>
      </dgm:t>
    </dgm:pt>
    <dgm:pt modelId="{A2905F8B-7266-4593-9A1D-A75BBD11E95D}" type="pres">
      <dgm:prSet presAssocID="{2C3C6640-C419-453B-AB41-52E781162C27}" presName="connectorText" presStyleLbl="sibTrans2D1" presStyleIdx="4" presStyleCnt="5"/>
      <dgm:spPr/>
      <dgm:t>
        <a:bodyPr/>
        <a:lstStyle/>
        <a:p>
          <a:endParaRPr lang="cs-CZ"/>
        </a:p>
      </dgm:t>
    </dgm:pt>
    <dgm:pt modelId="{8F1C5AC3-FCB8-4E30-AEBD-D7C6E5D5D288}" type="pres">
      <dgm:prSet presAssocID="{53CE2BC1-652A-46D7-92D5-D100F27EF243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6C38300-F0BE-4D75-92EB-071CD901C872}" srcId="{2B4F8D3C-5C90-408A-AF56-6ADC3E939CC7}" destId="{33787C51-85B4-4435-AED1-666D0314419F}" srcOrd="3" destOrd="0" parTransId="{F99E8039-A380-4B4E-85B8-BDEC489338D3}" sibTransId="{39390166-FCF4-4583-895B-0AEA2C7C275E}"/>
    <dgm:cxn modelId="{03283267-3714-4688-84CB-64D999444C18}" type="presOf" srcId="{53CE2BC1-652A-46D7-92D5-D100F27EF243}" destId="{8F1C5AC3-FCB8-4E30-AEBD-D7C6E5D5D288}" srcOrd="0" destOrd="0" presId="urn:microsoft.com/office/officeart/2005/8/layout/process5"/>
    <dgm:cxn modelId="{314F2FB7-9B6C-4253-897E-1688E9C2DCA3}" type="presOf" srcId="{1ECCDE7A-3397-4EC3-B2CF-CCFA700330FE}" destId="{D6601C5E-9BBB-4EFA-B8E9-C9A8E615D652}" srcOrd="0" destOrd="0" presId="urn:microsoft.com/office/officeart/2005/8/layout/process5"/>
    <dgm:cxn modelId="{7F2A5908-BD29-4C93-8D5B-C8B7E3916BF6}" srcId="{2B4F8D3C-5C90-408A-AF56-6ADC3E939CC7}" destId="{44510F3F-F3E9-4DB4-8E9D-5756FACB2A58}" srcOrd="4" destOrd="0" parTransId="{CA4C08D6-8D7A-4442-B710-A07BCDEECBB8}" sibTransId="{2C3C6640-C419-453B-AB41-52E781162C27}"/>
    <dgm:cxn modelId="{B779BA78-84F6-4325-9674-4EDC50927CC8}" srcId="{2B4F8D3C-5C90-408A-AF56-6ADC3E939CC7}" destId="{F6B52C91-CE74-4601-8488-9147A9298222}" srcOrd="2" destOrd="0" parTransId="{0191CACB-A395-4928-A217-B7FD68F5A292}" sibTransId="{EB9AD9EC-B189-4B93-9DAA-7F03E33F93D6}"/>
    <dgm:cxn modelId="{158BC7F1-1EC7-48A4-AF87-3D3F241DDA46}" type="presOf" srcId="{0F306E1A-BD27-49E7-931D-97136AC512D6}" destId="{8C3EF198-9807-4DE2-91C8-809AE2460B82}" srcOrd="1" destOrd="0" presId="urn:microsoft.com/office/officeart/2005/8/layout/process5"/>
    <dgm:cxn modelId="{6F69820E-0E9B-4367-B189-978E10BEBE5C}" type="presOf" srcId="{EB9AD9EC-B189-4B93-9DAA-7F03E33F93D6}" destId="{B15C2E4C-2651-4799-8D2A-122250D0C471}" srcOrd="1" destOrd="0" presId="urn:microsoft.com/office/officeart/2005/8/layout/process5"/>
    <dgm:cxn modelId="{C727DB56-D8D8-44F4-B86B-E2FF63A3D610}" type="presOf" srcId="{EB9AD9EC-B189-4B93-9DAA-7F03E33F93D6}" destId="{92384D6A-2787-4069-8056-FEA46D4E135E}" srcOrd="0" destOrd="0" presId="urn:microsoft.com/office/officeart/2005/8/layout/process5"/>
    <dgm:cxn modelId="{D2287A13-A261-4484-91E9-A62ECDA6580C}" type="presOf" srcId="{A6E7EE3D-90EE-411F-ACDB-2CFA85666324}" destId="{B7AC2951-33EB-4B51-BD8B-091A11642805}" srcOrd="0" destOrd="0" presId="urn:microsoft.com/office/officeart/2005/8/layout/process5"/>
    <dgm:cxn modelId="{05427068-8B0A-4C69-B335-2A131AD37658}" type="presOf" srcId="{33787C51-85B4-4435-AED1-666D0314419F}" destId="{1DE66DCB-CF5F-4C3A-B655-24578EA63851}" srcOrd="0" destOrd="0" presId="urn:microsoft.com/office/officeart/2005/8/layout/process5"/>
    <dgm:cxn modelId="{AD803385-E41A-45CF-93B2-36C08FA1B572}" type="presOf" srcId="{A6E7EE3D-90EE-411F-ACDB-2CFA85666324}" destId="{946FE16A-0275-4B45-A2FB-AA7430AAF8AF}" srcOrd="1" destOrd="0" presId="urn:microsoft.com/office/officeart/2005/8/layout/process5"/>
    <dgm:cxn modelId="{5BF7C3C0-6D51-464D-8AFB-C1334898CA1D}" type="presOf" srcId="{E19AEF5C-8D43-45EE-BD35-85BAC44D9F02}" destId="{2AAD906E-C1CB-4ACF-A73E-1690225D4C79}" srcOrd="0" destOrd="0" presId="urn:microsoft.com/office/officeart/2005/8/layout/process5"/>
    <dgm:cxn modelId="{18AE2948-FC06-49FB-AC8A-2C8BDC18333D}" type="presOf" srcId="{2C3C6640-C419-453B-AB41-52E781162C27}" destId="{AC7F3836-F177-4D1A-A98E-7196D3096FCB}" srcOrd="0" destOrd="0" presId="urn:microsoft.com/office/officeart/2005/8/layout/process5"/>
    <dgm:cxn modelId="{B1E96F28-AD89-48ED-AD6C-DEC675335836}" type="presOf" srcId="{0F306E1A-BD27-49E7-931D-97136AC512D6}" destId="{CFE645ED-6575-43A4-8A77-02A9208C4372}" srcOrd="0" destOrd="0" presId="urn:microsoft.com/office/officeart/2005/8/layout/process5"/>
    <dgm:cxn modelId="{1F50987D-DB83-49DA-ADEA-DD556BBC076C}" srcId="{2B4F8D3C-5C90-408A-AF56-6ADC3E939CC7}" destId="{53CE2BC1-652A-46D7-92D5-D100F27EF243}" srcOrd="5" destOrd="0" parTransId="{EEE2509A-9F9F-4EB7-81C8-901B865A87CA}" sibTransId="{2C23E37C-0C7E-4FC3-B0F2-77CF80ABA0F3}"/>
    <dgm:cxn modelId="{1EE49AE0-6448-4CC8-AEA0-86013FA913F9}" type="presOf" srcId="{2B4F8D3C-5C90-408A-AF56-6ADC3E939CC7}" destId="{95F2D8EC-ADF3-4AA9-B970-9867CCA1C559}" srcOrd="0" destOrd="0" presId="urn:microsoft.com/office/officeart/2005/8/layout/process5"/>
    <dgm:cxn modelId="{CC0F5D70-D8F1-4DE6-AF33-34457BB326E4}" srcId="{2B4F8D3C-5C90-408A-AF56-6ADC3E939CC7}" destId="{1ECCDE7A-3397-4EC3-B2CF-CCFA700330FE}" srcOrd="1" destOrd="0" parTransId="{2182B7FB-A210-4ADC-AEA3-F7C6B61F5600}" sibTransId="{A6E7EE3D-90EE-411F-ACDB-2CFA85666324}"/>
    <dgm:cxn modelId="{CA632B5B-B02B-45CF-AFA8-246877AB8DD8}" type="presOf" srcId="{39390166-FCF4-4583-895B-0AEA2C7C275E}" destId="{634369EC-7735-4815-81F7-899120E775E4}" srcOrd="0" destOrd="0" presId="urn:microsoft.com/office/officeart/2005/8/layout/process5"/>
    <dgm:cxn modelId="{33181989-CF05-439A-B907-31028727AF8D}" type="presOf" srcId="{39390166-FCF4-4583-895B-0AEA2C7C275E}" destId="{CD468911-143C-4973-A6F2-069C8F8E25E0}" srcOrd="1" destOrd="0" presId="urn:microsoft.com/office/officeart/2005/8/layout/process5"/>
    <dgm:cxn modelId="{6866E538-A659-4244-85CD-0D56C11AA3CC}" type="presOf" srcId="{2C3C6640-C419-453B-AB41-52E781162C27}" destId="{A2905F8B-7266-4593-9A1D-A75BBD11E95D}" srcOrd="1" destOrd="0" presId="urn:microsoft.com/office/officeart/2005/8/layout/process5"/>
    <dgm:cxn modelId="{FABBEE2B-9A2B-48D6-884B-47F028CBCAED}" srcId="{2B4F8D3C-5C90-408A-AF56-6ADC3E939CC7}" destId="{E19AEF5C-8D43-45EE-BD35-85BAC44D9F02}" srcOrd="0" destOrd="0" parTransId="{3572C847-3FBE-4D94-ADFD-1504CED8488E}" sibTransId="{0F306E1A-BD27-49E7-931D-97136AC512D6}"/>
    <dgm:cxn modelId="{4B7DAA5D-F598-4FF3-AF01-26AAD684239A}" type="presOf" srcId="{F6B52C91-CE74-4601-8488-9147A9298222}" destId="{61268D7A-A341-435F-B88D-51ED8B447F31}" srcOrd="0" destOrd="0" presId="urn:microsoft.com/office/officeart/2005/8/layout/process5"/>
    <dgm:cxn modelId="{59A2DA70-F843-418E-AB64-B9621B993682}" type="presOf" srcId="{44510F3F-F3E9-4DB4-8E9D-5756FACB2A58}" destId="{EDA30090-EF7A-4A3C-8FCD-DBBFF6642D68}" srcOrd="0" destOrd="0" presId="urn:microsoft.com/office/officeart/2005/8/layout/process5"/>
    <dgm:cxn modelId="{10A3A4FA-D836-4CAB-BD8B-B52AB338514D}" type="presParOf" srcId="{95F2D8EC-ADF3-4AA9-B970-9867CCA1C559}" destId="{2AAD906E-C1CB-4ACF-A73E-1690225D4C79}" srcOrd="0" destOrd="0" presId="urn:microsoft.com/office/officeart/2005/8/layout/process5"/>
    <dgm:cxn modelId="{EB04B0EC-89A4-4BDF-84B4-E29FCF087AA7}" type="presParOf" srcId="{95F2D8EC-ADF3-4AA9-B970-9867CCA1C559}" destId="{CFE645ED-6575-43A4-8A77-02A9208C4372}" srcOrd="1" destOrd="0" presId="urn:microsoft.com/office/officeart/2005/8/layout/process5"/>
    <dgm:cxn modelId="{EDB460E2-17A4-4B28-B9F5-ABCA65DEFA17}" type="presParOf" srcId="{CFE645ED-6575-43A4-8A77-02A9208C4372}" destId="{8C3EF198-9807-4DE2-91C8-809AE2460B82}" srcOrd="0" destOrd="0" presId="urn:microsoft.com/office/officeart/2005/8/layout/process5"/>
    <dgm:cxn modelId="{ADEA03A8-5268-40E8-AE56-01D96EADA1EE}" type="presParOf" srcId="{95F2D8EC-ADF3-4AA9-B970-9867CCA1C559}" destId="{D6601C5E-9BBB-4EFA-B8E9-C9A8E615D652}" srcOrd="2" destOrd="0" presId="urn:microsoft.com/office/officeart/2005/8/layout/process5"/>
    <dgm:cxn modelId="{53DECCEA-8F89-4D48-BEB5-7D61E5808A3B}" type="presParOf" srcId="{95F2D8EC-ADF3-4AA9-B970-9867CCA1C559}" destId="{B7AC2951-33EB-4B51-BD8B-091A11642805}" srcOrd="3" destOrd="0" presId="urn:microsoft.com/office/officeart/2005/8/layout/process5"/>
    <dgm:cxn modelId="{45BE8686-0765-44ED-8709-0A0BD59E10EB}" type="presParOf" srcId="{B7AC2951-33EB-4B51-BD8B-091A11642805}" destId="{946FE16A-0275-4B45-A2FB-AA7430AAF8AF}" srcOrd="0" destOrd="0" presId="urn:microsoft.com/office/officeart/2005/8/layout/process5"/>
    <dgm:cxn modelId="{3DEF6942-2D3A-4945-A20E-9B27FFE0D229}" type="presParOf" srcId="{95F2D8EC-ADF3-4AA9-B970-9867CCA1C559}" destId="{61268D7A-A341-435F-B88D-51ED8B447F31}" srcOrd="4" destOrd="0" presId="urn:microsoft.com/office/officeart/2005/8/layout/process5"/>
    <dgm:cxn modelId="{D6BCA9AD-CA44-4B34-B443-1A5042BB7919}" type="presParOf" srcId="{95F2D8EC-ADF3-4AA9-B970-9867CCA1C559}" destId="{92384D6A-2787-4069-8056-FEA46D4E135E}" srcOrd="5" destOrd="0" presId="urn:microsoft.com/office/officeart/2005/8/layout/process5"/>
    <dgm:cxn modelId="{F3C325F2-6082-4B7A-82C1-89863DF33AA6}" type="presParOf" srcId="{92384D6A-2787-4069-8056-FEA46D4E135E}" destId="{B15C2E4C-2651-4799-8D2A-122250D0C471}" srcOrd="0" destOrd="0" presId="urn:microsoft.com/office/officeart/2005/8/layout/process5"/>
    <dgm:cxn modelId="{9DBFF7FD-41CE-4C15-8C3A-7B4660F89385}" type="presParOf" srcId="{95F2D8EC-ADF3-4AA9-B970-9867CCA1C559}" destId="{1DE66DCB-CF5F-4C3A-B655-24578EA63851}" srcOrd="6" destOrd="0" presId="urn:microsoft.com/office/officeart/2005/8/layout/process5"/>
    <dgm:cxn modelId="{40859DD9-474D-47C0-AF7E-03E6F551EEF7}" type="presParOf" srcId="{95F2D8EC-ADF3-4AA9-B970-9867CCA1C559}" destId="{634369EC-7735-4815-81F7-899120E775E4}" srcOrd="7" destOrd="0" presId="urn:microsoft.com/office/officeart/2005/8/layout/process5"/>
    <dgm:cxn modelId="{D49A0943-4AC8-4F72-AC41-B5197DB89D1A}" type="presParOf" srcId="{634369EC-7735-4815-81F7-899120E775E4}" destId="{CD468911-143C-4973-A6F2-069C8F8E25E0}" srcOrd="0" destOrd="0" presId="urn:microsoft.com/office/officeart/2005/8/layout/process5"/>
    <dgm:cxn modelId="{DDBA4E87-FC5D-4C77-9182-B468C519BFAE}" type="presParOf" srcId="{95F2D8EC-ADF3-4AA9-B970-9867CCA1C559}" destId="{EDA30090-EF7A-4A3C-8FCD-DBBFF6642D68}" srcOrd="8" destOrd="0" presId="urn:microsoft.com/office/officeart/2005/8/layout/process5"/>
    <dgm:cxn modelId="{886C0920-19AF-4C86-985D-6F5C017B64DC}" type="presParOf" srcId="{95F2D8EC-ADF3-4AA9-B970-9867CCA1C559}" destId="{AC7F3836-F177-4D1A-A98E-7196D3096FCB}" srcOrd="9" destOrd="0" presId="urn:microsoft.com/office/officeart/2005/8/layout/process5"/>
    <dgm:cxn modelId="{5E9A57BE-0594-4075-B56C-E174FA815D3B}" type="presParOf" srcId="{AC7F3836-F177-4D1A-A98E-7196D3096FCB}" destId="{A2905F8B-7266-4593-9A1D-A75BBD11E95D}" srcOrd="0" destOrd="0" presId="urn:microsoft.com/office/officeart/2005/8/layout/process5"/>
    <dgm:cxn modelId="{9B8034C1-B69D-41B4-B125-32B97FF76021}" type="presParOf" srcId="{95F2D8EC-ADF3-4AA9-B970-9867CCA1C559}" destId="{8F1C5AC3-FCB8-4E30-AEBD-D7C6E5D5D288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504644-D63A-4063-9680-227075DC3238}" type="doc">
      <dgm:prSet loTypeId="urn:microsoft.com/office/officeart/2005/8/layout/radial3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5AD9D8E-B8CB-41E2-B52C-D20C8EB6D008}">
      <dgm:prSet phldrT="[Text]"/>
      <dgm:spPr/>
      <dgm:t>
        <a:bodyPr/>
        <a:lstStyle/>
        <a:p>
          <a:r>
            <a:rPr lang="cs-CZ" dirty="0" smtClean="0"/>
            <a:t>Humor, nadsázka, satira.</a:t>
          </a:r>
          <a:endParaRPr lang="cs-CZ" dirty="0"/>
        </a:p>
      </dgm:t>
    </dgm:pt>
    <dgm:pt modelId="{C4AAFBB5-B06B-44F7-8A74-666E876F501E}" type="parTrans" cxnId="{342918B5-2C29-44EE-943F-120C5B20107F}">
      <dgm:prSet/>
      <dgm:spPr/>
      <dgm:t>
        <a:bodyPr/>
        <a:lstStyle/>
        <a:p>
          <a:endParaRPr lang="cs-CZ"/>
        </a:p>
      </dgm:t>
    </dgm:pt>
    <dgm:pt modelId="{0B3B61C4-87CA-4ECB-8E7C-37AE2C61BBE9}" type="sibTrans" cxnId="{342918B5-2C29-44EE-943F-120C5B20107F}">
      <dgm:prSet/>
      <dgm:spPr/>
      <dgm:t>
        <a:bodyPr/>
        <a:lstStyle/>
        <a:p>
          <a:endParaRPr lang="cs-CZ"/>
        </a:p>
      </dgm:t>
    </dgm:pt>
    <dgm:pt modelId="{674B5E16-A2B4-4EE6-8630-DD49B9F5C062}">
      <dgm:prSet phldrT="[Text]"/>
      <dgm:spPr/>
      <dgm:t>
        <a:bodyPr/>
        <a:lstStyle/>
        <a:p>
          <a:r>
            <a:rPr lang="cs-CZ" dirty="0" smtClean="0"/>
            <a:t>Tvůrčí význam, fantazijní tvořivost. </a:t>
          </a:r>
          <a:endParaRPr lang="cs-CZ" dirty="0"/>
        </a:p>
      </dgm:t>
    </dgm:pt>
    <dgm:pt modelId="{941A9A9B-2ABE-4FB2-97E3-58E8D286EA8F}" type="parTrans" cxnId="{10860479-F44B-46AE-93D2-34B358DCDA35}">
      <dgm:prSet/>
      <dgm:spPr/>
      <dgm:t>
        <a:bodyPr/>
        <a:lstStyle/>
        <a:p>
          <a:endParaRPr lang="cs-CZ"/>
        </a:p>
      </dgm:t>
    </dgm:pt>
    <dgm:pt modelId="{2B343412-0DD6-4A75-B822-26CF91FC4A96}" type="sibTrans" cxnId="{10860479-F44B-46AE-93D2-34B358DCDA35}">
      <dgm:prSet/>
      <dgm:spPr/>
      <dgm:t>
        <a:bodyPr/>
        <a:lstStyle/>
        <a:p>
          <a:endParaRPr lang="cs-CZ"/>
        </a:p>
      </dgm:t>
    </dgm:pt>
    <dgm:pt modelId="{2B6B2CF2-E3A2-4A62-BAEF-3888C663EED2}">
      <dgm:prSet phldrT="[Text]"/>
      <dgm:spPr/>
      <dgm:t>
        <a:bodyPr/>
        <a:lstStyle/>
        <a:p>
          <a:r>
            <a:rPr lang="cs-CZ" dirty="0" smtClean="0"/>
            <a:t>Společná řeč s mladým publikem.</a:t>
          </a:r>
          <a:endParaRPr lang="cs-CZ" dirty="0"/>
        </a:p>
      </dgm:t>
    </dgm:pt>
    <dgm:pt modelId="{79F0C38D-7A19-4D18-9E16-93D2869DEA1B}" type="parTrans" cxnId="{765CA9C8-6A84-4383-BA47-24E6D8B2EE1C}">
      <dgm:prSet/>
      <dgm:spPr/>
      <dgm:t>
        <a:bodyPr/>
        <a:lstStyle/>
        <a:p>
          <a:endParaRPr lang="cs-CZ"/>
        </a:p>
      </dgm:t>
    </dgm:pt>
    <dgm:pt modelId="{CB21E1FC-5CAC-49F6-8535-D9D3D25A5DC3}" type="sibTrans" cxnId="{765CA9C8-6A84-4383-BA47-24E6D8B2EE1C}">
      <dgm:prSet/>
      <dgm:spPr/>
      <dgm:t>
        <a:bodyPr/>
        <a:lstStyle/>
        <a:p>
          <a:endParaRPr lang="cs-CZ"/>
        </a:p>
      </dgm:t>
    </dgm:pt>
    <dgm:pt modelId="{99A6EA69-0170-4186-B97D-B268E9947057}">
      <dgm:prSet phldrT="[Text]"/>
      <dgm:spPr/>
      <dgm:t>
        <a:bodyPr/>
        <a:lstStyle/>
        <a:p>
          <a:r>
            <a:rPr lang="cs-CZ" dirty="0" smtClean="0"/>
            <a:t>Kontakt s hledištěm.</a:t>
          </a:r>
          <a:endParaRPr lang="cs-CZ" dirty="0"/>
        </a:p>
      </dgm:t>
    </dgm:pt>
    <dgm:pt modelId="{FDB14387-9982-45C0-80A8-AD8E2536624E}" type="sibTrans" cxnId="{B1979ADB-FB8F-4391-B792-D5E4352C5233}">
      <dgm:prSet/>
      <dgm:spPr/>
      <dgm:t>
        <a:bodyPr/>
        <a:lstStyle/>
        <a:p>
          <a:endParaRPr lang="cs-CZ"/>
        </a:p>
      </dgm:t>
    </dgm:pt>
    <dgm:pt modelId="{DCC0D4CB-4D4B-4B6D-A9DA-A7563EC370D5}" type="parTrans" cxnId="{B1979ADB-FB8F-4391-B792-D5E4352C5233}">
      <dgm:prSet/>
      <dgm:spPr/>
      <dgm:t>
        <a:bodyPr/>
        <a:lstStyle/>
        <a:p>
          <a:endParaRPr lang="cs-CZ"/>
        </a:p>
      </dgm:t>
    </dgm:pt>
    <dgm:pt modelId="{AE838D38-4592-4B6A-9514-95EA1248D1D0}">
      <dgm:prSet phldrT="[Text]"/>
      <dgm:spPr/>
      <dgm:t>
        <a:bodyPr/>
        <a:lstStyle/>
        <a:p>
          <a:r>
            <a:rPr lang="cs-CZ" dirty="0" smtClean="0"/>
            <a:t>Divadla malých forem</a:t>
          </a:r>
          <a:endParaRPr lang="cs-CZ" dirty="0"/>
        </a:p>
      </dgm:t>
    </dgm:pt>
    <dgm:pt modelId="{BB12865D-5C7E-46A6-9045-B10F6B0F3873}" type="sibTrans" cxnId="{403771EE-67FC-4A81-BDCC-393E8D11E498}">
      <dgm:prSet/>
      <dgm:spPr/>
      <dgm:t>
        <a:bodyPr/>
        <a:lstStyle/>
        <a:p>
          <a:endParaRPr lang="cs-CZ"/>
        </a:p>
      </dgm:t>
    </dgm:pt>
    <dgm:pt modelId="{9B450CE7-1F0E-4C82-8F88-5A578AEC3A05}" type="parTrans" cxnId="{403771EE-67FC-4A81-BDCC-393E8D11E498}">
      <dgm:prSet/>
      <dgm:spPr/>
      <dgm:t>
        <a:bodyPr/>
        <a:lstStyle/>
        <a:p>
          <a:endParaRPr lang="cs-CZ"/>
        </a:p>
      </dgm:t>
    </dgm:pt>
    <dgm:pt modelId="{3B46E5FE-BB42-4873-ADA9-3C4116FE484A}">
      <dgm:prSet/>
      <dgm:spPr/>
      <dgm:t>
        <a:bodyPr/>
        <a:lstStyle/>
        <a:p>
          <a:r>
            <a:rPr lang="cs-CZ" dirty="0" smtClean="0"/>
            <a:t>Kabaret, poezie, zpěv, pantomima…</a:t>
          </a:r>
          <a:endParaRPr lang="cs-CZ" dirty="0"/>
        </a:p>
      </dgm:t>
    </dgm:pt>
    <dgm:pt modelId="{7CDA991E-DA30-40D9-ACF0-BD7F6FE7F622}" type="parTrans" cxnId="{C6D65AE7-26A0-4B8A-A4CE-520F27508329}">
      <dgm:prSet/>
      <dgm:spPr/>
      <dgm:t>
        <a:bodyPr/>
        <a:lstStyle/>
        <a:p>
          <a:endParaRPr lang="cs-CZ"/>
        </a:p>
      </dgm:t>
    </dgm:pt>
    <dgm:pt modelId="{E8C0689E-A017-423F-B5BB-B407206B5684}" type="sibTrans" cxnId="{C6D65AE7-26A0-4B8A-A4CE-520F27508329}">
      <dgm:prSet/>
      <dgm:spPr/>
      <dgm:t>
        <a:bodyPr/>
        <a:lstStyle/>
        <a:p>
          <a:endParaRPr lang="cs-CZ"/>
        </a:p>
      </dgm:t>
    </dgm:pt>
    <dgm:pt modelId="{529C3B8E-3AD2-433B-A17B-C571A26610AE}" type="pres">
      <dgm:prSet presAssocID="{2E504644-D63A-4063-9680-227075DC3238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E9DFD0B4-76FB-49F3-9BF3-6C9700E3FFED}" type="pres">
      <dgm:prSet presAssocID="{2E504644-D63A-4063-9680-227075DC3238}" presName="radial" presStyleCnt="0">
        <dgm:presLayoutVars>
          <dgm:animLvl val="ctr"/>
        </dgm:presLayoutVars>
      </dgm:prSet>
      <dgm:spPr/>
    </dgm:pt>
    <dgm:pt modelId="{4E18B4A5-5D4E-4ED7-818A-A052B7731D68}" type="pres">
      <dgm:prSet presAssocID="{AE838D38-4592-4B6A-9514-95EA1248D1D0}" presName="centerShape" presStyleLbl="vennNode1" presStyleIdx="0" presStyleCnt="6"/>
      <dgm:spPr/>
      <dgm:t>
        <a:bodyPr/>
        <a:lstStyle/>
        <a:p>
          <a:endParaRPr lang="cs-CZ"/>
        </a:p>
      </dgm:t>
    </dgm:pt>
    <dgm:pt modelId="{47D30120-011D-4458-B4F7-71969BD0B8AC}" type="pres">
      <dgm:prSet presAssocID="{99A6EA69-0170-4186-B97D-B268E9947057}" presName="node" presStyleLbl="vennNode1" presStyleIdx="1" presStyleCnt="6" custScaleX="133100" custScaleY="133100" custRadScaleRad="1008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9A7B4F-AF4F-4D09-BE49-A6E621CF8260}" type="pres">
      <dgm:prSet presAssocID="{85AD9D8E-B8CB-41E2-B52C-D20C8EB6D008}" presName="node" presStyleLbl="vennNode1" presStyleIdx="2" presStyleCnt="6" custScaleX="133100" custScaleY="133100" custRadScaleRad="1213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72D730-4408-43DB-B11C-264AE664F919}" type="pres">
      <dgm:prSet presAssocID="{674B5E16-A2B4-4EE6-8630-DD49B9F5C062}" presName="node" presStyleLbl="vennNode1" presStyleIdx="3" presStyleCnt="6" custScaleX="133100" custScaleY="133100" custRadScaleRad="114558" custRadScaleInc="-1260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E61E66-C7D7-49CF-9ACD-BC3EBC879A68}" type="pres">
      <dgm:prSet presAssocID="{2B6B2CF2-E3A2-4A62-BAEF-3888C663EED2}" presName="node" presStyleLbl="vennNode1" presStyleIdx="4" presStyleCnt="6" custScaleX="133100" custScaleY="133100" custRadScaleRad="120960" custRadScaleInc="1669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A142A21-2839-4919-956C-33E0C2B9202D}" type="pres">
      <dgm:prSet presAssocID="{3B46E5FE-BB42-4873-ADA9-3C4116FE484A}" presName="node" presStyleLbl="vennNode1" presStyleIdx="5" presStyleCnt="6" custScaleX="133100" custScaleY="133100" custRadScaleRad="120409" custRadScaleInc="-434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C23185F-F2FC-47F9-966E-22EF1FBDEB8A}" type="presOf" srcId="{674B5E16-A2B4-4EE6-8630-DD49B9F5C062}" destId="{9B72D730-4408-43DB-B11C-264AE664F919}" srcOrd="0" destOrd="0" presId="urn:microsoft.com/office/officeart/2005/8/layout/radial3"/>
    <dgm:cxn modelId="{10860479-F44B-46AE-93D2-34B358DCDA35}" srcId="{AE838D38-4592-4B6A-9514-95EA1248D1D0}" destId="{674B5E16-A2B4-4EE6-8630-DD49B9F5C062}" srcOrd="2" destOrd="0" parTransId="{941A9A9B-2ABE-4FB2-97E3-58E8D286EA8F}" sibTransId="{2B343412-0DD6-4A75-B822-26CF91FC4A96}"/>
    <dgm:cxn modelId="{97FA74D7-9235-4052-A707-AD8993BBAE94}" type="presOf" srcId="{99A6EA69-0170-4186-B97D-B268E9947057}" destId="{47D30120-011D-4458-B4F7-71969BD0B8AC}" srcOrd="0" destOrd="0" presId="urn:microsoft.com/office/officeart/2005/8/layout/radial3"/>
    <dgm:cxn modelId="{145FA555-CCFE-4677-9F63-17BC901D5E17}" type="presOf" srcId="{3B46E5FE-BB42-4873-ADA9-3C4116FE484A}" destId="{2A142A21-2839-4919-956C-33E0C2B9202D}" srcOrd="0" destOrd="0" presId="urn:microsoft.com/office/officeart/2005/8/layout/radial3"/>
    <dgm:cxn modelId="{B1979ADB-FB8F-4391-B792-D5E4352C5233}" srcId="{AE838D38-4592-4B6A-9514-95EA1248D1D0}" destId="{99A6EA69-0170-4186-B97D-B268E9947057}" srcOrd="0" destOrd="0" parTransId="{DCC0D4CB-4D4B-4B6D-A9DA-A7563EC370D5}" sibTransId="{FDB14387-9982-45C0-80A8-AD8E2536624E}"/>
    <dgm:cxn modelId="{403771EE-67FC-4A81-BDCC-393E8D11E498}" srcId="{2E504644-D63A-4063-9680-227075DC3238}" destId="{AE838D38-4592-4B6A-9514-95EA1248D1D0}" srcOrd="0" destOrd="0" parTransId="{9B450CE7-1F0E-4C82-8F88-5A578AEC3A05}" sibTransId="{BB12865D-5C7E-46A6-9045-B10F6B0F3873}"/>
    <dgm:cxn modelId="{D58F96CA-9E1D-4CF2-9D21-1D2A042EE044}" type="presOf" srcId="{2B6B2CF2-E3A2-4A62-BAEF-3888C663EED2}" destId="{89E61E66-C7D7-49CF-9ACD-BC3EBC879A68}" srcOrd="0" destOrd="0" presId="urn:microsoft.com/office/officeart/2005/8/layout/radial3"/>
    <dgm:cxn modelId="{342918B5-2C29-44EE-943F-120C5B20107F}" srcId="{AE838D38-4592-4B6A-9514-95EA1248D1D0}" destId="{85AD9D8E-B8CB-41E2-B52C-D20C8EB6D008}" srcOrd="1" destOrd="0" parTransId="{C4AAFBB5-B06B-44F7-8A74-666E876F501E}" sibTransId="{0B3B61C4-87CA-4ECB-8E7C-37AE2C61BBE9}"/>
    <dgm:cxn modelId="{765CA9C8-6A84-4383-BA47-24E6D8B2EE1C}" srcId="{AE838D38-4592-4B6A-9514-95EA1248D1D0}" destId="{2B6B2CF2-E3A2-4A62-BAEF-3888C663EED2}" srcOrd="3" destOrd="0" parTransId="{79F0C38D-7A19-4D18-9E16-93D2869DEA1B}" sibTransId="{CB21E1FC-5CAC-49F6-8535-D9D3D25A5DC3}"/>
    <dgm:cxn modelId="{C6D65AE7-26A0-4B8A-A4CE-520F27508329}" srcId="{AE838D38-4592-4B6A-9514-95EA1248D1D0}" destId="{3B46E5FE-BB42-4873-ADA9-3C4116FE484A}" srcOrd="4" destOrd="0" parTransId="{7CDA991E-DA30-40D9-ACF0-BD7F6FE7F622}" sibTransId="{E8C0689E-A017-423F-B5BB-B407206B5684}"/>
    <dgm:cxn modelId="{AC5F97D0-6D14-4BE5-9A1A-3FEAC3DD1C26}" type="presOf" srcId="{AE838D38-4592-4B6A-9514-95EA1248D1D0}" destId="{4E18B4A5-5D4E-4ED7-818A-A052B7731D68}" srcOrd="0" destOrd="0" presId="urn:microsoft.com/office/officeart/2005/8/layout/radial3"/>
    <dgm:cxn modelId="{6B3B8744-7F56-4BD1-8673-16ECE2314ABD}" type="presOf" srcId="{2E504644-D63A-4063-9680-227075DC3238}" destId="{529C3B8E-3AD2-433B-A17B-C571A26610AE}" srcOrd="0" destOrd="0" presId="urn:microsoft.com/office/officeart/2005/8/layout/radial3"/>
    <dgm:cxn modelId="{C4178CE5-B4EF-4E0C-891F-A35C05C69C53}" type="presOf" srcId="{85AD9D8E-B8CB-41E2-B52C-D20C8EB6D008}" destId="{039A7B4F-AF4F-4D09-BE49-A6E621CF8260}" srcOrd="0" destOrd="0" presId="urn:microsoft.com/office/officeart/2005/8/layout/radial3"/>
    <dgm:cxn modelId="{DCCF643E-248D-485C-9277-E31742F28CFD}" type="presParOf" srcId="{529C3B8E-3AD2-433B-A17B-C571A26610AE}" destId="{E9DFD0B4-76FB-49F3-9BF3-6C9700E3FFED}" srcOrd="0" destOrd="0" presId="urn:microsoft.com/office/officeart/2005/8/layout/radial3"/>
    <dgm:cxn modelId="{016D4263-6784-475B-A29F-986299E19E1C}" type="presParOf" srcId="{E9DFD0B4-76FB-49F3-9BF3-6C9700E3FFED}" destId="{4E18B4A5-5D4E-4ED7-818A-A052B7731D68}" srcOrd="0" destOrd="0" presId="urn:microsoft.com/office/officeart/2005/8/layout/radial3"/>
    <dgm:cxn modelId="{B5040076-A73F-4075-B7EC-33751000225E}" type="presParOf" srcId="{E9DFD0B4-76FB-49F3-9BF3-6C9700E3FFED}" destId="{47D30120-011D-4458-B4F7-71969BD0B8AC}" srcOrd="1" destOrd="0" presId="urn:microsoft.com/office/officeart/2005/8/layout/radial3"/>
    <dgm:cxn modelId="{C79CD306-4A00-4D6B-B6F7-47A2EA89CFFE}" type="presParOf" srcId="{E9DFD0B4-76FB-49F3-9BF3-6C9700E3FFED}" destId="{039A7B4F-AF4F-4D09-BE49-A6E621CF8260}" srcOrd="2" destOrd="0" presId="urn:microsoft.com/office/officeart/2005/8/layout/radial3"/>
    <dgm:cxn modelId="{01DCA763-36EC-40CC-86E5-8A3EC138B015}" type="presParOf" srcId="{E9DFD0B4-76FB-49F3-9BF3-6C9700E3FFED}" destId="{9B72D730-4408-43DB-B11C-264AE664F919}" srcOrd="3" destOrd="0" presId="urn:microsoft.com/office/officeart/2005/8/layout/radial3"/>
    <dgm:cxn modelId="{478AB940-8A73-4737-8960-91EB66CC497E}" type="presParOf" srcId="{E9DFD0B4-76FB-49F3-9BF3-6C9700E3FFED}" destId="{89E61E66-C7D7-49CF-9ACD-BC3EBC879A68}" srcOrd="4" destOrd="0" presId="urn:microsoft.com/office/officeart/2005/8/layout/radial3"/>
    <dgm:cxn modelId="{79661EA4-3F77-4EAB-AF11-759A8FB347FD}" type="presParOf" srcId="{E9DFD0B4-76FB-49F3-9BF3-6C9700E3FFED}" destId="{2A142A21-2839-4919-956C-33E0C2B9202D}" srcOrd="5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305DE07-CDE1-433B-9FFA-80629CD09E93}" type="doc">
      <dgm:prSet loTypeId="urn:microsoft.com/office/officeart/2005/8/layout/funnel1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9DF1E2B-822C-4A6A-9CB1-83444B9639E6}">
      <dgm:prSet phldrT="[Text]" custT="1"/>
      <dgm:spPr/>
      <dgm:t>
        <a:bodyPr/>
        <a:lstStyle/>
        <a:p>
          <a:r>
            <a:rPr lang="cs-CZ" sz="1600" b="1" dirty="0" smtClean="0"/>
            <a:t>Eva </a:t>
          </a:r>
          <a:r>
            <a:rPr lang="cs-CZ" sz="1600" b="1" dirty="0" err="1" smtClean="0"/>
            <a:t>Pilarová</a:t>
          </a:r>
          <a:endParaRPr lang="cs-CZ" sz="1600" b="1" dirty="0"/>
        </a:p>
      </dgm:t>
    </dgm:pt>
    <dgm:pt modelId="{119A9C96-5FDD-460E-B5E9-54F6B98B7155}" type="parTrans" cxnId="{1147AC96-AA15-4183-9D65-7B76101F086E}">
      <dgm:prSet/>
      <dgm:spPr/>
      <dgm:t>
        <a:bodyPr/>
        <a:lstStyle/>
        <a:p>
          <a:endParaRPr lang="cs-CZ" b="1"/>
        </a:p>
      </dgm:t>
    </dgm:pt>
    <dgm:pt modelId="{CB345828-A548-47DC-BA14-2EAAB0CD6B4E}" type="sibTrans" cxnId="{1147AC96-AA15-4183-9D65-7B76101F086E}">
      <dgm:prSet/>
      <dgm:spPr/>
      <dgm:t>
        <a:bodyPr/>
        <a:lstStyle/>
        <a:p>
          <a:endParaRPr lang="cs-CZ" b="1"/>
        </a:p>
      </dgm:t>
    </dgm:pt>
    <dgm:pt modelId="{35F21A8F-E53C-418F-B3C1-C6359127965A}">
      <dgm:prSet phldrT="[Text]" custT="1"/>
      <dgm:spPr/>
      <dgm:t>
        <a:bodyPr/>
        <a:lstStyle/>
        <a:p>
          <a:r>
            <a:rPr lang="cs-CZ" sz="1600" b="1" dirty="0" smtClean="0"/>
            <a:t>Karel </a:t>
          </a:r>
          <a:r>
            <a:rPr lang="cs-CZ" sz="1600" b="1" dirty="0" err="1" smtClean="0"/>
            <a:t>Gott</a:t>
          </a:r>
          <a:endParaRPr lang="cs-CZ" sz="1600" b="1" dirty="0"/>
        </a:p>
      </dgm:t>
    </dgm:pt>
    <dgm:pt modelId="{B972BCB5-BEEF-4A75-90B8-F2880D5488A6}" type="parTrans" cxnId="{245CBB3C-9D89-45A0-849C-1C1ACBF19C9F}">
      <dgm:prSet/>
      <dgm:spPr/>
      <dgm:t>
        <a:bodyPr/>
        <a:lstStyle/>
        <a:p>
          <a:endParaRPr lang="cs-CZ" b="1"/>
        </a:p>
      </dgm:t>
    </dgm:pt>
    <dgm:pt modelId="{B1F862C2-B1C3-49FD-BEEA-0955C93DB68A}" type="sibTrans" cxnId="{245CBB3C-9D89-45A0-849C-1C1ACBF19C9F}">
      <dgm:prSet/>
      <dgm:spPr/>
      <dgm:t>
        <a:bodyPr/>
        <a:lstStyle/>
        <a:p>
          <a:endParaRPr lang="cs-CZ" b="1"/>
        </a:p>
      </dgm:t>
    </dgm:pt>
    <dgm:pt modelId="{FB995715-9147-493F-9491-C2B679CD82AB}">
      <dgm:prSet phldrT="[Text]" custT="1"/>
      <dgm:spPr/>
      <dgm:t>
        <a:bodyPr/>
        <a:lstStyle/>
        <a:p>
          <a:r>
            <a:rPr lang="cs-CZ" sz="1600" b="1" dirty="0" smtClean="0"/>
            <a:t>Dagmar </a:t>
          </a:r>
          <a:r>
            <a:rPr lang="cs-CZ" sz="1600" b="1" dirty="0" err="1" smtClean="0"/>
            <a:t>Patrasová</a:t>
          </a:r>
          <a:endParaRPr lang="cs-CZ" sz="1600" b="1" dirty="0"/>
        </a:p>
      </dgm:t>
    </dgm:pt>
    <dgm:pt modelId="{5AF39749-1060-4F0F-9B65-477C0B999DD5}" type="parTrans" cxnId="{E8D1987E-8986-41A4-8BDF-A5DEDAA8AF93}">
      <dgm:prSet/>
      <dgm:spPr/>
      <dgm:t>
        <a:bodyPr/>
        <a:lstStyle/>
        <a:p>
          <a:endParaRPr lang="cs-CZ" b="1"/>
        </a:p>
      </dgm:t>
    </dgm:pt>
    <dgm:pt modelId="{B36B4BEB-1F2B-44C5-B04A-5C265065E638}" type="sibTrans" cxnId="{E8D1987E-8986-41A4-8BDF-A5DEDAA8AF93}">
      <dgm:prSet/>
      <dgm:spPr/>
      <dgm:t>
        <a:bodyPr/>
        <a:lstStyle/>
        <a:p>
          <a:endParaRPr lang="cs-CZ" b="1"/>
        </a:p>
      </dgm:t>
    </dgm:pt>
    <dgm:pt modelId="{45DB9B02-39E6-41A5-A25E-30904DCD9EEF}">
      <dgm:prSet phldrT="[Text]"/>
      <dgm:spPr/>
      <dgm:t>
        <a:bodyPr/>
        <a:lstStyle/>
        <a:p>
          <a:endParaRPr lang="cs-CZ" dirty="0"/>
        </a:p>
      </dgm:t>
    </dgm:pt>
    <dgm:pt modelId="{849B75A6-4092-4E27-A8EE-8695B27E8C05}" type="parTrans" cxnId="{BB4F85F1-0709-4370-8A89-5F87FAEDDFD7}">
      <dgm:prSet/>
      <dgm:spPr/>
      <dgm:t>
        <a:bodyPr/>
        <a:lstStyle/>
        <a:p>
          <a:endParaRPr lang="cs-CZ" b="1"/>
        </a:p>
      </dgm:t>
    </dgm:pt>
    <dgm:pt modelId="{91522C6C-CFF8-4BAE-B480-5DEDBF52DB66}" type="sibTrans" cxnId="{BB4F85F1-0709-4370-8A89-5F87FAEDDFD7}">
      <dgm:prSet/>
      <dgm:spPr/>
      <dgm:t>
        <a:bodyPr/>
        <a:lstStyle/>
        <a:p>
          <a:endParaRPr lang="cs-CZ" b="1"/>
        </a:p>
      </dgm:t>
    </dgm:pt>
    <dgm:pt modelId="{A5693A2A-70FE-4352-B7E8-7234F8A4345F}">
      <dgm:prSet phldrT="[Text]"/>
      <dgm:spPr/>
      <dgm:t>
        <a:bodyPr/>
        <a:lstStyle/>
        <a:p>
          <a:endParaRPr lang="cs-CZ" b="1" dirty="0"/>
        </a:p>
      </dgm:t>
    </dgm:pt>
    <dgm:pt modelId="{1F4DFF67-619B-4D9D-A9F9-0E6E292EC643}" type="parTrans" cxnId="{7BEBCC76-9935-4FBB-BC80-7B03A698D118}">
      <dgm:prSet/>
      <dgm:spPr/>
      <dgm:t>
        <a:bodyPr/>
        <a:lstStyle/>
        <a:p>
          <a:endParaRPr lang="cs-CZ" b="1"/>
        </a:p>
      </dgm:t>
    </dgm:pt>
    <dgm:pt modelId="{68ACFF5D-D44F-4A36-BFF7-B38BE7FBDC44}" type="sibTrans" cxnId="{7BEBCC76-9935-4FBB-BC80-7B03A698D118}">
      <dgm:prSet/>
      <dgm:spPr/>
      <dgm:t>
        <a:bodyPr/>
        <a:lstStyle/>
        <a:p>
          <a:endParaRPr lang="cs-CZ" b="1"/>
        </a:p>
      </dgm:t>
    </dgm:pt>
    <dgm:pt modelId="{6F08B556-2278-4410-A5C1-528C68DB481B}">
      <dgm:prSet phldrT="[Text]"/>
      <dgm:spPr/>
      <dgm:t>
        <a:bodyPr/>
        <a:lstStyle/>
        <a:p>
          <a:endParaRPr lang="cs-CZ" b="1" dirty="0"/>
        </a:p>
      </dgm:t>
    </dgm:pt>
    <dgm:pt modelId="{7592ACEA-BF7B-4925-8B20-0C12FA76C98F}" type="parTrans" cxnId="{2CAE3AFA-B9EC-440D-83BE-BD4E14D11A57}">
      <dgm:prSet/>
      <dgm:spPr/>
      <dgm:t>
        <a:bodyPr/>
        <a:lstStyle/>
        <a:p>
          <a:endParaRPr lang="cs-CZ" b="1"/>
        </a:p>
      </dgm:t>
    </dgm:pt>
    <dgm:pt modelId="{16B82BA4-1399-491C-A002-B2CDF160F70C}" type="sibTrans" cxnId="{2CAE3AFA-B9EC-440D-83BE-BD4E14D11A57}">
      <dgm:prSet/>
      <dgm:spPr/>
      <dgm:t>
        <a:bodyPr/>
        <a:lstStyle/>
        <a:p>
          <a:endParaRPr lang="cs-CZ" b="1"/>
        </a:p>
      </dgm:t>
    </dgm:pt>
    <dgm:pt modelId="{8D274A45-C08B-404D-B3B2-7BE8E593E657}">
      <dgm:prSet phldrT="[Text]"/>
      <dgm:spPr/>
      <dgm:t>
        <a:bodyPr/>
        <a:lstStyle/>
        <a:p>
          <a:endParaRPr lang="cs-CZ" b="1" dirty="0"/>
        </a:p>
      </dgm:t>
    </dgm:pt>
    <dgm:pt modelId="{439479B0-D944-4D13-B4FC-7DC4D5D8A0AC}" type="parTrans" cxnId="{46906CB0-CB2F-4103-B3D3-DBB02CCEBE61}">
      <dgm:prSet/>
      <dgm:spPr/>
      <dgm:t>
        <a:bodyPr/>
        <a:lstStyle/>
        <a:p>
          <a:endParaRPr lang="cs-CZ" b="1"/>
        </a:p>
      </dgm:t>
    </dgm:pt>
    <dgm:pt modelId="{D18FAE2C-DD14-43F2-BC4B-01B616BF48B1}" type="sibTrans" cxnId="{46906CB0-CB2F-4103-B3D3-DBB02CCEBE61}">
      <dgm:prSet/>
      <dgm:spPr/>
      <dgm:t>
        <a:bodyPr/>
        <a:lstStyle/>
        <a:p>
          <a:endParaRPr lang="cs-CZ" b="1"/>
        </a:p>
      </dgm:t>
    </dgm:pt>
    <dgm:pt modelId="{3CF47708-6C42-472D-8A70-E6270840BB14}">
      <dgm:prSet phldrT="[Text]"/>
      <dgm:spPr/>
      <dgm:t>
        <a:bodyPr/>
        <a:lstStyle/>
        <a:p>
          <a:endParaRPr lang="cs-CZ" b="1" dirty="0"/>
        </a:p>
      </dgm:t>
    </dgm:pt>
    <dgm:pt modelId="{6F2B0F7A-2906-4E68-A821-AE5DFBDF0D7C}" type="parTrans" cxnId="{1E137FF3-3479-4864-B92B-305966800A8A}">
      <dgm:prSet/>
      <dgm:spPr/>
      <dgm:t>
        <a:bodyPr/>
        <a:lstStyle/>
        <a:p>
          <a:endParaRPr lang="cs-CZ" b="1"/>
        </a:p>
      </dgm:t>
    </dgm:pt>
    <dgm:pt modelId="{4548473E-41F3-4D49-AC21-121710C544EB}" type="sibTrans" cxnId="{1E137FF3-3479-4864-B92B-305966800A8A}">
      <dgm:prSet/>
      <dgm:spPr/>
      <dgm:t>
        <a:bodyPr/>
        <a:lstStyle/>
        <a:p>
          <a:endParaRPr lang="cs-CZ" b="1"/>
        </a:p>
      </dgm:t>
    </dgm:pt>
    <dgm:pt modelId="{40280583-6308-4EE1-A8FD-7A82A8B3278A}">
      <dgm:prSet phldrT="[Text]" custLinFactX="90380" custLinFactY="-12831" custLinFactNeighborX="100000" custLinFactNeighborY="-100000"/>
      <dgm:spPr/>
      <dgm:t>
        <a:bodyPr/>
        <a:lstStyle/>
        <a:p>
          <a:endParaRPr lang="cs-CZ" b="1" dirty="0"/>
        </a:p>
      </dgm:t>
    </dgm:pt>
    <dgm:pt modelId="{AA673817-5D77-49B2-A93A-6FC3A7F5A8DA}" type="parTrans" cxnId="{FB4517F4-B90F-45F3-A041-2E2828DB32A9}">
      <dgm:prSet/>
      <dgm:spPr/>
      <dgm:t>
        <a:bodyPr/>
        <a:lstStyle/>
        <a:p>
          <a:endParaRPr lang="cs-CZ" b="1"/>
        </a:p>
      </dgm:t>
    </dgm:pt>
    <dgm:pt modelId="{BEA6D488-36B4-4208-BAEC-0A265044BBB3}" type="sibTrans" cxnId="{FB4517F4-B90F-45F3-A041-2E2828DB32A9}">
      <dgm:prSet/>
      <dgm:spPr/>
      <dgm:t>
        <a:bodyPr/>
        <a:lstStyle/>
        <a:p>
          <a:endParaRPr lang="cs-CZ" b="1"/>
        </a:p>
      </dgm:t>
    </dgm:pt>
    <dgm:pt modelId="{32D2686B-DA84-4B1F-A183-C5A3E716D064}">
      <dgm:prSet phldrT="[Text]" custLinFactX="90380" custLinFactY="-12831" custLinFactNeighborX="100000" custLinFactNeighborY="-100000"/>
      <dgm:spPr/>
      <dgm:t>
        <a:bodyPr/>
        <a:lstStyle/>
        <a:p>
          <a:endParaRPr lang="cs-CZ" b="1" dirty="0"/>
        </a:p>
      </dgm:t>
    </dgm:pt>
    <dgm:pt modelId="{F5A23CDA-FB4F-4F45-8D8A-9E1DDEB6ABAD}" type="parTrans" cxnId="{8DBFC03E-4BFD-444E-B186-9B805D30EEB1}">
      <dgm:prSet/>
      <dgm:spPr/>
      <dgm:t>
        <a:bodyPr/>
        <a:lstStyle/>
        <a:p>
          <a:endParaRPr lang="cs-CZ" b="1"/>
        </a:p>
      </dgm:t>
    </dgm:pt>
    <dgm:pt modelId="{3A1932D1-E09E-477B-9597-6BB71054AF34}" type="sibTrans" cxnId="{8DBFC03E-4BFD-444E-B186-9B805D30EEB1}">
      <dgm:prSet/>
      <dgm:spPr/>
      <dgm:t>
        <a:bodyPr/>
        <a:lstStyle/>
        <a:p>
          <a:endParaRPr lang="cs-CZ" b="1"/>
        </a:p>
      </dgm:t>
    </dgm:pt>
    <dgm:pt modelId="{40369179-EC6F-4089-8020-1A889A8EFCD0}" type="pres">
      <dgm:prSet presAssocID="{1305DE07-CDE1-433B-9FFA-80629CD09E93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F527AC7-2680-4EA7-9288-DB0E1176EB85}" type="pres">
      <dgm:prSet presAssocID="{1305DE07-CDE1-433B-9FFA-80629CD09E93}" presName="ellipse" presStyleLbl="trBgShp" presStyleIdx="0" presStyleCnt="1" custLinFactNeighborY="23091"/>
      <dgm:spPr/>
    </dgm:pt>
    <dgm:pt modelId="{CF316C89-6AF6-4EA4-B32D-1809107BAF7E}" type="pres">
      <dgm:prSet presAssocID="{1305DE07-CDE1-433B-9FFA-80629CD09E93}" presName="arrow1" presStyleLbl="fgShp" presStyleIdx="0" presStyleCnt="1" custLinFactNeighborX="3586" custLinFactNeighborY="54605"/>
      <dgm:spPr/>
    </dgm:pt>
    <dgm:pt modelId="{FF189917-1AEB-49D2-8182-AEDE7A680EBD}" type="pres">
      <dgm:prSet presAssocID="{1305DE07-CDE1-433B-9FFA-80629CD09E93}" presName="rectangle" presStyleLbl="revTx" presStyleIdx="0" presStyleCnt="1" custLinFactX="90380" custLinFactY="-12831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449043-7232-4157-93F0-51DFE13368C7}" type="pres">
      <dgm:prSet presAssocID="{35F21A8F-E53C-418F-B3C1-C6359127965A}" presName="item1" presStyleLbl="node1" presStyleIdx="0" presStyleCnt="3" custScaleX="115661" custLinFactX="30978" custLinFactY="-34727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A371F6-1ABB-419D-A142-D5622F4ED16C}" type="pres">
      <dgm:prSet presAssocID="{FB995715-9147-493F-9491-C2B679CD82AB}" presName="item2" presStyleLbl="node1" presStyleIdx="1" presStyleCnt="3" custLinFactY="13763" custLinFactNeighborX="52507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828FEA-A92A-4223-8692-103202DB06B3}" type="pres">
      <dgm:prSet presAssocID="{3CF47708-6C42-472D-8A70-E6270840BB14}" presName="item3" presStyleLbl="node1" presStyleIdx="2" presStyleCnt="3" custScaleX="115662" custLinFactNeighborX="14376" custLinFactNeighborY="4886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F2A2C3-EB75-43AE-8E0D-ABB774872F17}" type="pres">
      <dgm:prSet presAssocID="{1305DE07-CDE1-433B-9FFA-80629CD09E93}" presName="funnel" presStyleLbl="trAlignAcc1" presStyleIdx="0" presStyleCnt="1" custLinFactNeighborX="-483" custLinFactNeighborY="8938"/>
      <dgm:spPr>
        <a:effectLst>
          <a:softEdge rad="63500"/>
        </a:effectLst>
      </dgm:spPr>
    </dgm:pt>
  </dgm:ptLst>
  <dgm:cxnLst>
    <dgm:cxn modelId="{8DBFC03E-4BFD-444E-B186-9B805D30EEB1}" srcId="{1305DE07-CDE1-433B-9FFA-80629CD09E93}" destId="{32D2686B-DA84-4B1F-A183-C5A3E716D064}" srcOrd="5" destOrd="0" parTransId="{F5A23CDA-FB4F-4F45-8D8A-9E1DDEB6ABAD}" sibTransId="{3A1932D1-E09E-477B-9597-6BB71054AF34}"/>
    <dgm:cxn modelId="{46906CB0-CB2F-4103-B3D3-DBB02CCEBE61}" srcId="{1305DE07-CDE1-433B-9FFA-80629CD09E93}" destId="{8D274A45-C08B-404D-B3B2-7BE8E593E657}" srcOrd="8" destOrd="0" parTransId="{439479B0-D944-4D13-B4FC-7DC4D5D8A0AC}" sibTransId="{D18FAE2C-DD14-43F2-BC4B-01B616BF48B1}"/>
    <dgm:cxn modelId="{1147AC96-AA15-4183-9D65-7B76101F086E}" srcId="{1305DE07-CDE1-433B-9FFA-80629CD09E93}" destId="{49DF1E2B-822C-4A6A-9CB1-83444B9639E6}" srcOrd="0" destOrd="0" parTransId="{119A9C96-5FDD-460E-B5E9-54F6B98B7155}" sibTransId="{CB345828-A548-47DC-BA14-2EAAB0CD6B4E}"/>
    <dgm:cxn modelId="{20607101-555C-4D64-BB2F-85DFAB5115E2}" type="presOf" srcId="{49DF1E2B-822C-4A6A-9CB1-83444B9639E6}" destId="{A3828FEA-A92A-4223-8692-103202DB06B3}" srcOrd="0" destOrd="0" presId="urn:microsoft.com/office/officeart/2005/8/layout/funnel1"/>
    <dgm:cxn modelId="{1C1288DA-EA60-4A57-AE45-9C94DC2DF114}" type="presOf" srcId="{35F21A8F-E53C-418F-B3C1-C6359127965A}" destId="{F0A371F6-1ABB-419D-A142-D5622F4ED16C}" srcOrd="0" destOrd="0" presId="urn:microsoft.com/office/officeart/2005/8/layout/funnel1"/>
    <dgm:cxn modelId="{1E137FF3-3479-4864-B92B-305966800A8A}" srcId="{1305DE07-CDE1-433B-9FFA-80629CD09E93}" destId="{3CF47708-6C42-472D-8A70-E6270840BB14}" srcOrd="3" destOrd="0" parTransId="{6F2B0F7A-2906-4E68-A821-AE5DFBDF0D7C}" sibTransId="{4548473E-41F3-4D49-AC21-121710C544EB}"/>
    <dgm:cxn modelId="{722D9D13-AF5A-435E-AB02-E0E68033BEBE}" type="presOf" srcId="{3CF47708-6C42-472D-8A70-E6270840BB14}" destId="{FF189917-1AEB-49D2-8182-AEDE7A680EBD}" srcOrd="0" destOrd="0" presId="urn:microsoft.com/office/officeart/2005/8/layout/funnel1"/>
    <dgm:cxn modelId="{01E69D49-F341-4AC5-9E4F-29D5567090AF}" type="presOf" srcId="{FB995715-9147-493F-9491-C2B679CD82AB}" destId="{B9449043-7232-4157-93F0-51DFE13368C7}" srcOrd="0" destOrd="0" presId="urn:microsoft.com/office/officeart/2005/8/layout/funnel1"/>
    <dgm:cxn modelId="{BB4F85F1-0709-4370-8A89-5F87FAEDDFD7}" srcId="{1305DE07-CDE1-433B-9FFA-80629CD09E93}" destId="{45DB9B02-39E6-41A5-A25E-30904DCD9EEF}" srcOrd="6" destOrd="0" parTransId="{849B75A6-4092-4E27-A8EE-8695B27E8C05}" sibTransId="{91522C6C-CFF8-4BAE-B480-5DEDBF52DB66}"/>
    <dgm:cxn modelId="{2CAE3AFA-B9EC-440D-83BE-BD4E14D11A57}" srcId="{1305DE07-CDE1-433B-9FFA-80629CD09E93}" destId="{6F08B556-2278-4410-A5C1-528C68DB481B}" srcOrd="7" destOrd="0" parTransId="{7592ACEA-BF7B-4925-8B20-0C12FA76C98F}" sibTransId="{16B82BA4-1399-491C-A002-B2CDF160F70C}"/>
    <dgm:cxn modelId="{FB4517F4-B90F-45F3-A041-2E2828DB32A9}" srcId="{1305DE07-CDE1-433B-9FFA-80629CD09E93}" destId="{40280583-6308-4EE1-A8FD-7A82A8B3278A}" srcOrd="4" destOrd="0" parTransId="{AA673817-5D77-49B2-A93A-6FC3A7F5A8DA}" sibTransId="{BEA6D488-36B4-4208-BAEC-0A265044BBB3}"/>
    <dgm:cxn modelId="{769DF5BB-027D-4B79-B337-D879869017A7}" type="presOf" srcId="{1305DE07-CDE1-433B-9FFA-80629CD09E93}" destId="{40369179-EC6F-4089-8020-1A889A8EFCD0}" srcOrd="0" destOrd="0" presId="urn:microsoft.com/office/officeart/2005/8/layout/funnel1"/>
    <dgm:cxn modelId="{245CBB3C-9D89-45A0-849C-1C1ACBF19C9F}" srcId="{1305DE07-CDE1-433B-9FFA-80629CD09E93}" destId="{35F21A8F-E53C-418F-B3C1-C6359127965A}" srcOrd="1" destOrd="0" parTransId="{B972BCB5-BEEF-4A75-90B8-F2880D5488A6}" sibTransId="{B1F862C2-B1C3-49FD-BEEA-0955C93DB68A}"/>
    <dgm:cxn modelId="{E8D1987E-8986-41A4-8BDF-A5DEDAA8AF93}" srcId="{1305DE07-CDE1-433B-9FFA-80629CD09E93}" destId="{FB995715-9147-493F-9491-C2B679CD82AB}" srcOrd="2" destOrd="0" parTransId="{5AF39749-1060-4F0F-9B65-477C0B999DD5}" sibTransId="{B36B4BEB-1F2B-44C5-B04A-5C265065E638}"/>
    <dgm:cxn modelId="{7BEBCC76-9935-4FBB-BC80-7B03A698D118}" srcId="{1305DE07-CDE1-433B-9FFA-80629CD09E93}" destId="{A5693A2A-70FE-4352-B7E8-7234F8A4345F}" srcOrd="9" destOrd="0" parTransId="{1F4DFF67-619B-4D9D-A9F9-0E6E292EC643}" sibTransId="{68ACFF5D-D44F-4A36-BFF7-B38BE7FBDC44}"/>
    <dgm:cxn modelId="{CE8B4115-A5D5-4931-9C98-50D5D82407D1}" type="presParOf" srcId="{40369179-EC6F-4089-8020-1A889A8EFCD0}" destId="{4F527AC7-2680-4EA7-9288-DB0E1176EB85}" srcOrd="0" destOrd="0" presId="urn:microsoft.com/office/officeart/2005/8/layout/funnel1"/>
    <dgm:cxn modelId="{99405407-3AA1-46B4-AC30-F1B4CE8227B4}" type="presParOf" srcId="{40369179-EC6F-4089-8020-1A889A8EFCD0}" destId="{CF316C89-6AF6-4EA4-B32D-1809107BAF7E}" srcOrd="1" destOrd="0" presId="urn:microsoft.com/office/officeart/2005/8/layout/funnel1"/>
    <dgm:cxn modelId="{E358669E-B989-46F9-AF0C-144C28A6ED34}" type="presParOf" srcId="{40369179-EC6F-4089-8020-1A889A8EFCD0}" destId="{FF189917-1AEB-49D2-8182-AEDE7A680EBD}" srcOrd="2" destOrd="0" presId="urn:microsoft.com/office/officeart/2005/8/layout/funnel1"/>
    <dgm:cxn modelId="{E3FB07E8-D7FE-45BC-BEDC-9BC78369D4DA}" type="presParOf" srcId="{40369179-EC6F-4089-8020-1A889A8EFCD0}" destId="{B9449043-7232-4157-93F0-51DFE13368C7}" srcOrd="3" destOrd="0" presId="urn:microsoft.com/office/officeart/2005/8/layout/funnel1"/>
    <dgm:cxn modelId="{032BE7B0-0BCC-4101-A393-E4CA8A30317F}" type="presParOf" srcId="{40369179-EC6F-4089-8020-1A889A8EFCD0}" destId="{F0A371F6-1ABB-419D-A142-D5622F4ED16C}" srcOrd="4" destOrd="0" presId="urn:microsoft.com/office/officeart/2005/8/layout/funnel1"/>
    <dgm:cxn modelId="{D604C371-1514-414D-865A-50AB9CF7A7DE}" type="presParOf" srcId="{40369179-EC6F-4089-8020-1A889A8EFCD0}" destId="{A3828FEA-A92A-4223-8692-103202DB06B3}" srcOrd="5" destOrd="0" presId="urn:microsoft.com/office/officeart/2005/8/layout/funnel1"/>
    <dgm:cxn modelId="{57D71A06-DA7D-43FB-83EA-C3DEACFEC1F7}" type="presParOf" srcId="{40369179-EC6F-4089-8020-1A889A8EFCD0}" destId="{04F2A2C3-EB75-43AE-8E0D-ABB774872F17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3CB36B-0AEF-465C-B9AA-91B837386342}">
      <dsp:nvSpPr>
        <dsp:cNvPr id="0" name=""/>
        <dsp:cNvSpPr/>
      </dsp:nvSpPr>
      <dsp:spPr>
        <a:xfrm>
          <a:off x="3507970" y="-127860"/>
          <a:ext cx="1588059" cy="1032238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2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Lidové písně</a:t>
          </a:r>
          <a:endParaRPr lang="cs-CZ" sz="1800" kern="1200" dirty="0"/>
        </a:p>
      </dsp:txBody>
      <dsp:txXfrm>
        <a:off x="3558360" y="-77470"/>
        <a:ext cx="1487279" cy="931458"/>
      </dsp:txXfrm>
    </dsp:sp>
    <dsp:sp modelId="{614B13BA-3CE6-4082-AED7-1F70AE4856BF}">
      <dsp:nvSpPr>
        <dsp:cNvPr id="0" name=""/>
        <dsp:cNvSpPr/>
      </dsp:nvSpPr>
      <dsp:spPr>
        <a:xfrm>
          <a:off x="3581969" y="543165"/>
          <a:ext cx="3651481" cy="3651481"/>
        </a:xfrm>
        <a:custGeom>
          <a:avLst/>
          <a:gdLst/>
          <a:ahLst/>
          <a:cxnLst/>
          <a:rect l="0" t="0" r="0" b="0"/>
          <a:pathLst>
            <a:path>
              <a:moveTo>
                <a:pt x="1525625" y="24835"/>
              </a:moveTo>
              <a:arcTo wR="1825740" hR="1825740" stAng="15632327" swAng="2204460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F2ADCF-E658-44A9-B0B6-4AC241079DB4}">
      <dsp:nvSpPr>
        <dsp:cNvPr id="0" name=""/>
        <dsp:cNvSpPr/>
      </dsp:nvSpPr>
      <dsp:spPr>
        <a:xfrm>
          <a:off x="5756754" y="751636"/>
          <a:ext cx="1588059" cy="1032238"/>
        </a:xfrm>
        <a:prstGeom prst="roundRect">
          <a:avLst/>
        </a:prstGeom>
        <a:gradFill rotWithShape="0">
          <a:gsLst>
            <a:gs pos="0">
              <a:schemeClr val="accent2">
                <a:hueOff val="-305099"/>
                <a:satOff val="0"/>
                <a:lumOff val="-2824"/>
                <a:alphaOff val="0"/>
                <a:tint val="10000"/>
                <a:satMod val="300000"/>
              </a:schemeClr>
            </a:gs>
            <a:gs pos="34000">
              <a:schemeClr val="accent2">
                <a:hueOff val="-305099"/>
                <a:satOff val="0"/>
                <a:lumOff val="-2824"/>
                <a:alphaOff val="0"/>
                <a:tint val="13500"/>
                <a:satMod val="250000"/>
              </a:schemeClr>
            </a:gs>
            <a:gs pos="100000">
              <a:schemeClr val="accent2">
                <a:hueOff val="-305099"/>
                <a:satOff val="0"/>
                <a:lumOff val="-2824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Sokolské písně</a:t>
          </a:r>
          <a:endParaRPr lang="cs-CZ" sz="1800" kern="1200" dirty="0"/>
        </a:p>
      </dsp:txBody>
      <dsp:txXfrm>
        <a:off x="5807144" y="802026"/>
        <a:ext cx="1487279" cy="931458"/>
      </dsp:txXfrm>
    </dsp:sp>
    <dsp:sp modelId="{F581F47A-D88A-400A-B3E5-A1B1E2B956E5}">
      <dsp:nvSpPr>
        <dsp:cNvPr id="0" name=""/>
        <dsp:cNvSpPr/>
      </dsp:nvSpPr>
      <dsp:spPr>
        <a:xfrm>
          <a:off x="3133891" y="498605"/>
          <a:ext cx="3651481" cy="3651481"/>
        </a:xfrm>
        <a:custGeom>
          <a:avLst/>
          <a:gdLst/>
          <a:ahLst/>
          <a:cxnLst/>
          <a:rect l="0" t="0" r="0" b="0"/>
          <a:pathLst>
            <a:path>
              <a:moveTo>
                <a:pt x="3572075" y="1293159"/>
              </a:moveTo>
              <a:arcTo wR="1825740" hR="1825740" stAng="20582389" swAng="1536640"/>
            </a:path>
          </a:pathLst>
        </a:custGeom>
        <a:noFill/>
        <a:ln w="9525" cap="flat" cmpd="sng" algn="ctr">
          <a:solidFill>
            <a:schemeClr val="accent2">
              <a:hueOff val="-305099"/>
              <a:satOff val="0"/>
              <a:lumOff val="-282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76785C-48D4-471A-90DF-84CA1EF5AB8D}">
      <dsp:nvSpPr>
        <dsp:cNvPr id="0" name=""/>
        <dsp:cNvSpPr/>
      </dsp:nvSpPr>
      <dsp:spPr>
        <a:xfrm>
          <a:off x="5828757" y="2607106"/>
          <a:ext cx="1588059" cy="1032238"/>
        </a:xfrm>
        <a:prstGeom prst="roundRect">
          <a:avLst/>
        </a:prstGeom>
        <a:gradFill rotWithShape="0">
          <a:gsLst>
            <a:gs pos="0">
              <a:schemeClr val="accent2">
                <a:hueOff val="-610199"/>
                <a:satOff val="0"/>
                <a:lumOff val="-5647"/>
                <a:alphaOff val="0"/>
                <a:tint val="10000"/>
                <a:satMod val="300000"/>
              </a:schemeClr>
            </a:gs>
            <a:gs pos="34000">
              <a:schemeClr val="accent2">
                <a:hueOff val="-610199"/>
                <a:satOff val="0"/>
                <a:lumOff val="-5647"/>
                <a:alphaOff val="0"/>
                <a:tint val="13500"/>
                <a:satMod val="250000"/>
              </a:schemeClr>
            </a:gs>
            <a:gs pos="100000">
              <a:schemeClr val="accent2">
                <a:hueOff val="-610199"/>
                <a:satOff val="0"/>
                <a:lumOff val="-5647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Sovětské písně</a:t>
          </a:r>
          <a:endParaRPr lang="cs-CZ" sz="1800" kern="1200" dirty="0"/>
        </a:p>
      </dsp:txBody>
      <dsp:txXfrm>
        <a:off x="5879147" y="2657496"/>
        <a:ext cx="1487279" cy="931458"/>
      </dsp:txXfrm>
    </dsp:sp>
    <dsp:sp modelId="{56E2CCA0-B5F2-4C64-BF35-99F133131D5D}">
      <dsp:nvSpPr>
        <dsp:cNvPr id="0" name=""/>
        <dsp:cNvSpPr/>
      </dsp:nvSpPr>
      <dsp:spPr>
        <a:xfrm>
          <a:off x="3600837" y="236723"/>
          <a:ext cx="3651481" cy="3651481"/>
        </a:xfrm>
        <a:custGeom>
          <a:avLst/>
          <a:gdLst/>
          <a:ahLst/>
          <a:cxnLst/>
          <a:rect l="0" t="0" r="0" b="0"/>
          <a:pathLst>
            <a:path>
              <a:moveTo>
                <a:pt x="2734956" y="3408983"/>
              </a:moveTo>
              <a:arcTo wR="1825740" hR="1825740" stAng="3607941" swAng="2394002"/>
            </a:path>
          </a:pathLst>
        </a:custGeom>
        <a:noFill/>
        <a:ln w="9525" cap="flat" cmpd="sng" algn="ctr">
          <a:solidFill>
            <a:schemeClr val="accent2">
              <a:hueOff val="-610199"/>
              <a:satOff val="0"/>
              <a:lumOff val="-564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999BB1-E585-4FA8-A879-95CBF072A872}">
      <dsp:nvSpPr>
        <dsp:cNvPr id="0" name=""/>
        <dsp:cNvSpPr/>
      </dsp:nvSpPr>
      <dsp:spPr>
        <a:xfrm>
          <a:off x="3507970" y="3523621"/>
          <a:ext cx="1588059" cy="1032238"/>
        </a:xfrm>
        <a:prstGeom prst="roundRect">
          <a:avLst/>
        </a:prstGeom>
        <a:gradFill rotWithShape="0">
          <a:gsLst>
            <a:gs pos="0">
              <a:schemeClr val="accent2">
                <a:hueOff val="-915299"/>
                <a:satOff val="0"/>
                <a:lumOff val="-8471"/>
                <a:alphaOff val="0"/>
                <a:tint val="10000"/>
                <a:satMod val="300000"/>
              </a:schemeClr>
            </a:gs>
            <a:gs pos="34000">
              <a:schemeClr val="accent2">
                <a:hueOff val="-915299"/>
                <a:satOff val="0"/>
                <a:lumOff val="-8471"/>
                <a:alphaOff val="0"/>
                <a:tint val="13500"/>
                <a:satMod val="250000"/>
              </a:schemeClr>
            </a:gs>
            <a:gs pos="100000">
              <a:schemeClr val="accent2">
                <a:hueOff val="-915299"/>
                <a:satOff val="0"/>
                <a:lumOff val="-8471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Pochody čs. jednotek</a:t>
          </a:r>
          <a:endParaRPr lang="cs-CZ" sz="1800" kern="1200" dirty="0"/>
        </a:p>
      </dsp:txBody>
      <dsp:txXfrm>
        <a:off x="3558360" y="3574011"/>
        <a:ext cx="1487279" cy="931458"/>
      </dsp:txXfrm>
    </dsp:sp>
    <dsp:sp modelId="{5478D08D-EFDD-4330-97E6-1F4A8F0DC4D3}">
      <dsp:nvSpPr>
        <dsp:cNvPr id="0" name=""/>
        <dsp:cNvSpPr/>
      </dsp:nvSpPr>
      <dsp:spPr>
        <a:xfrm>
          <a:off x="1317871" y="243278"/>
          <a:ext cx="3651481" cy="3651481"/>
        </a:xfrm>
        <a:custGeom>
          <a:avLst/>
          <a:gdLst/>
          <a:ahLst/>
          <a:cxnLst/>
          <a:rect l="0" t="0" r="0" b="0"/>
          <a:pathLst>
            <a:path>
              <a:moveTo>
                <a:pt x="2177278" y="3617318"/>
              </a:moveTo>
              <a:arcTo wR="1825740" hR="1825740" stAng="4733918" swAng="2468311"/>
            </a:path>
          </a:pathLst>
        </a:custGeom>
        <a:noFill/>
        <a:ln w="9525" cap="flat" cmpd="sng" algn="ctr">
          <a:solidFill>
            <a:schemeClr val="accent2">
              <a:hueOff val="-915299"/>
              <a:satOff val="0"/>
              <a:lumOff val="-847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DA9534-476D-4800-B244-542524A76CD6}">
      <dsp:nvSpPr>
        <dsp:cNvPr id="0" name=""/>
        <dsp:cNvSpPr/>
      </dsp:nvSpPr>
      <dsp:spPr>
        <a:xfrm>
          <a:off x="1152134" y="2610740"/>
          <a:ext cx="1588059" cy="1032238"/>
        </a:xfrm>
        <a:prstGeom prst="roundRect">
          <a:avLst/>
        </a:prstGeom>
        <a:gradFill rotWithShape="0">
          <a:gsLst>
            <a:gs pos="0">
              <a:schemeClr val="accent2">
                <a:hueOff val="-1220398"/>
                <a:satOff val="0"/>
                <a:lumOff val="-11294"/>
                <a:alphaOff val="0"/>
                <a:tint val="10000"/>
                <a:satMod val="300000"/>
              </a:schemeClr>
            </a:gs>
            <a:gs pos="34000">
              <a:schemeClr val="accent2">
                <a:hueOff val="-1220398"/>
                <a:satOff val="0"/>
                <a:lumOff val="-11294"/>
                <a:alphaOff val="0"/>
                <a:tint val="13500"/>
                <a:satMod val="250000"/>
              </a:schemeClr>
            </a:gs>
            <a:gs pos="100000">
              <a:schemeClr val="accent2">
                <a:hueOff val="-1220398"/>
                <a:satOff val="0"/>
                <a:lumOff val="-11294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Dechovka</a:t>
          </a:r>
          <a:endParaRPr lang="cs-CZ" sz="1800" kern="1200" dirty="0"/>
        </a:p>
      </dsp:txBody>
      <dsp:txXfrm>
        <a:off x="1202524" y="2661130"/>
        <a:ext cx="1487279" cy="931458"/>
      </dsp:txXfrm>
    </dsp:sp>
    <dsp:sp modelId="{830CB96A-0951-4DA7-9FB6-294EA6AA836C}">
      <dsp:nvSpPr>
        <dsp:cNvPr id="0" name=""/>
        <dsp:cNvSpPr/>
      </dsp:nvSpPr>
      <dsp:spPr>
        <a:xfrm>
          <a:off x="1763202" y="388259"/>
          <a:ext cx="3651481" cy="3651481"/>
        </a:xfrm>
        <a:custGeom>
          <a:avLst/>
          <a:gdLst/>
          <a:ahLst/>
          <a:cxnLst/>
          <a:rect l="0" t="0" r="0" b="0"/>
          <a:pathLst>
            <a:path>
              <a:moveTo>
                <a:pt x="41920" y="2214732"/>
              </a:moveTo>
              <a:arcTo wR="1825740" hR="1825740" stAng="10061896" swAng="1476207"/>
            </a:path>
          </a:pathLst>
        </a:custGeom>
        <a:noFill/>
        <a:ln w="9525" cap="flat" cmpd="sng" algn="ctr">
          <a:solidFill>
            <a:schemeClr val="accent2">
              <a:hueOff val="-1220398"/>
              <a:satOff val="0"/>
              <a:lumOff val="-1129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F5BFE7-377B-4684-AA57-9CFD8FAC2CEE}">
      <dsp:nvSpPr>
        <dsp:cNvPr id="0" name=""/>
        <dsp:cNvSpPr/>
      </dsp:nvSpPr>
      <dsp:spPr>
        <a:xfrm>
          <a:off x="1152134" y="785020"/>
          <a:ext cx="1588059" cy="1032238"/>
        </a:xfrm>
        <a:prstGeom prst="roundRect">
          <a:avLst/>
        </a:prstGeom>
        <a:gradFill rotWithShape="0">
          <a:gsLst>
            <a:gs pos="0">
              <a:schemeClr val="accent2">
                <a:hueOff val="-1525497"/>
                <a:satOff val="0"/>
                <a:lumOff val="-14118"/>
                <a:alphaOff val="0"/>
                <a:tint val="10000"/>
                <a:satMod val="300000"/>
              </a:schemeClr>
            </a:gs>
            <a:gs pos="34000">
              <a:schemeClr val="accent2">
                <a:hueOff val="-1525497"/>
                <a:satOff val="0"/>
                <a:lumOff val="-14118"/>
                <a:alphaOff val="0"/>
                <a:tint val="13500"/>
                <a:satMod val="250000"/>
              </a:schemeClr>
            </a:gs>
            <a:gs pos="100000">
              <a:schemeClr val="accent2">
                <a:hueOff val="-1525497"/>
                <a:satOff val="0"/>
                <a:lumOff val="-14118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Estrádní hudba</a:t>
          </a:r>
          <a:endParaRPr lang="cs-CZ" sz="1800" kern="1200" dirty="0"/>
        </a:p>
      </dsp:txBody>
      <dsp:txXfrm>
        <a:off x="1202524" y="835410"/>
        <a:ext cx="1487279" cy="931458"/>
      </dsp:txXfrm>
    </dsp:sp>
    <dsp:sp modelId="{389D1A2E-56C5-4933-B893-DC9CCF22009F}">
      <dsp:nvSpPr>
        <dsp:cNvPr id="0" name=""/>
        <dsp:cNvSpPr/>
      </dsp:nvSpPr>
      <dsp:spPr>
        <a:xfrm>
          <a:off x="1317871" y="533240"/>
          <a:ext cx="3651481" cy="3651481"/>
        </a:xfrm>
        <a:custGeom>
          <a:avLst/>
          <a:gdLst/>
          <a:ahLst/>
          <a:cxnLst/>
          <a:rect l="0" t="0" r="0" b="0"/>
          <a:pathLst>
            <a:path>
              <a:moveTo>
                <a:pt x="911845" y="245195"/>
              </a:moveTo>
              <a:arcTo wR="1825740" hR="1825740" stAng="14397771" swAng="2468311"/>
            </a:path>
          </a:pathLst>
        </a:custGeom>
        <a:noFill/>
        <a:ln w="9525" cap="flat" cmpd="sng" algn="ctr">
          <a:solidFill>
            <a:schemeClr val="accent2">
              <a:hueOff val="-1525497"/>
              <a:satOff val="0"/>
              <a:lumOff val="-1411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AD906E-C1CB-4ACF-A73E-1690225D4C79}">
      <dsp:nvSpPr>
        <dsp:cNvPr id="0" name=""/>
        <dsp:cNvSpPr/>
      </dsp:nvSpPr>
      <dsp:spPr>
        <a:xfrm>
          <a:off x="7478" y="803891"/>
          <a:ext cx="2235135" cy="13410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Hudba má funkci politickou a ideologickou.</a:t>
          </a:r>
          <a:endParaRPr lang="cs-CZ" sz="1800" b="1" kern="1200" dirty="0"/>
        </a:p>
      </dsp:txBody>
      <dsp:txXfrm>
        <a:off x="46757" y="843170"/>
        <a:ext cx="2156577" cy="1262523"/>
      </dsp:txXfrm>
    </dsp:sp>
    <dsp:sp modelId="{CFE645ED-6575-43A4-8A77-02A9208C4372}">
      <dsp:nvSpPr>
        <dsp:cNvPr id="0" name=""/>
        <dsp:cNvSpPr/>
      </dsp:nvSpPr>
      <dsp:spPr>
        <a:xfrm>
          <a:off x="2439305" y="1197275"/>
          <a:ext cx="473848" cy="5543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439305" y="1308138"/>
        <a:ext cx="331694" cy="332587"/>
      </dsp:txXfrm>
    </dsp:sp>
    <dsp:sp modelId="{D6601C5E-9BBB-4EFA-B8E9-C9A8E615D652}">
      <dsp:nvSpPr>
        <dsp:cNvPr id="0" name=""/>
        <dsp:cNvSpPr/>
      </dsp:nvSpPr>
      <dsp:spPr>
        <a:xfrm>
          <a:off x="3136668" y="803891"/>
          <a:ext cx="2235135" cy="13410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Vznikají masové budovatelské písně.</a:t>
          </a:r>
          <a:endParaRPr lang="cs-CZ" sz="1800" b="1" kern="1200" dirty="0"/>
        </a:p>
      </dsp:txBody>
      <dsp:txXfrm>
        <a:off x="3175947" y="843170"/>
        <a:ext cx="2156577" cy="1262523"/>
      </dsp:txXfrm>
    </dsp:sp>
    <dsp:sp modelId="{B7AC2951-33EB-4B51-BD8B-091A11642805}">
      <dsp:nvSpPr>
        <dsp:cNvPr id="0" name=""/>
        <dsp:cNvSpPr/>
      </dsp:nvSpPr>
      <dsp:spPr>
        <a:xfrm>
          <a:off x="5568495" y="1197275"/>
          <a:ext cx="473848" cy="5543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5568495" y="1308138"/>
        <a:ext cx="331694" cy="332587"/>
      </dsp:txXfrm>
    </dsp:sp>
    <dsp:sp modelId="{61268D7A-A341-435F-B88D-51ED8B447F31}">
      <dsp:nvSpPr>
        <dsp:cNvPr id="0" name=""/>
        <dsp:cNvSpPr/>
      </dsp:nvSpPr>
      <dsp:spPr>
        <a:xfrm>
          <a:off x="6265858" y="803891"/>
          <a:ext cx="2235135" cy="13410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Václav Dobiáš,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Jan Seidl</a:t>
          </a:r>
          <a:endParaRPr lang="cs-CZ" sz="1800" kern="1200" dirty="0"/>
        </a:p>
      </dsp:txBody>
      <dsp:txXfrm>
        <a:off x="6305137" y="843170"/>
        <a:ext cx="2156577" cy="1262523"/>
      </dsp:txXfrm>
    </dsp:sp>
    <dsp:sp modelId="{92384D6A-2787-4069-8056-FEA46D4E135E}">
      <dsp:nvSpPr>
        <dsp:cNvPr id="0" name=""/>
        <dsp:cNvSpPr/>
      </dsp:nvSpPr>
      <dsp:spPr>
        <a:xfrm rot="5401787">
          <a:off x="7145639" y="2301959"/>
          <a:ext cx="474424" cy="5543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-5400000">
        <a:off x="7216594" y="2341904"/>
        <a:ext cx="332587" cy="332097"/>
      </dsp:txXfrm>
    </dsp:sp>
    <dsp:sp modelId="{1DE66DCB-CF5F-4C3A-B655-24578EA63851}">
      <dsp:nvSpPr>
        <dsp:cNvPr id="0" name=""/>
        <dsp:cNvSpPr/>
      </dsp:nvSpPr>
      <dsp:spPr>
        <a:xfrm>
          <a:off x="6264695" y="3040113"/>
          <a:ext cx="2235135" cy="13410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dirty="0" smtClean="0"/>
            <a:t>Vznikají mládežnické soubory.</a:t>
          </a:r>
          <a:endParaRPr lang="cs-CZ" sz="1800" b="1" kern="1200" dirty="0"/>
        </a:p>
      </dsp:txBody>
      <dsp:txXfrm>
        <a:off x="6303974" y="3079392"/>
        <a:ext cx="2156577" cy="1262523"/>
      </dsp:txXfrm>
    </dsp:sp>
    <dsp:sp modelId="{634369EC-7735-4815-81F7-899120E775E4}">
      <dsp:nvSpPr>
        <dsp:cNvPr id="0" name=""/>
        <dsp:cNvSpPr/>
      </dsp:nvSpPr>
      <dsp:spPr>
        <a:xfrm rot="10801194">
          <a:off x="5595026" y="3432958"/>
          <a:ext cx="473232" cy="5543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5736996" y="3543846"/>
        <a:ext cx="331262" cy="332587"/>
      </dsp:txXfrm>
    </dsp:sp>
    <dsp:sp modelId="{EDA30090-EF7A-4A3C-8FCD-DBBFF6642D68}">
      <dsp:nvSpPr>
        <dsp:cNvPr id="0" name=""/>
        <dsp:cNvSpPr/>
      </dsp:nvSpPr>
      <dsp:spPr>
        <a:xfrm>
          <a:off x="3136668" y="3039027"/>
          <a:ext cx="2235135" cy="13410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Soubor Julia Fučíka,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Armádní soubor Víta Nejedlého.</a:t>
          </a:r>
          <a:endParaRPr lang="cs-CZ" sz="1800" kern="1200" dirty="0"/>
        </a:p>
      </dsp:txBody>
      <dsp:txXfrm>
        <a:off x="3175947" y="3078306"/>
        <a:ext cx="2156577" cy="1262523"/>
      </dsp:txXfrm>
    </dsp:sp>
    <dsp:sp modelId="{AC7F3836-F177-4D1A-A98E-7196D3096FCB}">
      <dsp:nvSpPr>
        <dsp:cNvPr id="0" name=""/>
        <dsp:cNvSpPr/>
      </dsp:nvSpPr>
      <dsp:spPr>
        <a:xfrm rot="10800000">
          <a:off x="2466127" y="3432411"/>
          <a:ext cx="473848" cy="55431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 rot="10800000">
        <a:off x="2608281" y="3543274"/>
        <a:ext cx="331694" cy="332587"/>
      </dsp:txXfrm>
    </dsp:sp>
    <dsp:sp modelId="{8F1C5AC3-FCB8-4E30-AEBD-D7C6E5D5D288}">
      <dsp:nvSpPr>
        <dsp:cNvPr id="0" name=""/>
        <dsp:cNvSpPr/>
      </dsp:nvSpPr>
      <dsp:spPr>
        <a:xfrm>
          <a:off x="7478" y="3039027"/>
          <a:ext cx="2235135" cy="1341081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 rozhlase o lidovost se snažící písně.</a:t>
          </a:r>
          <a:endParaRPr lang="cs-CZ" sz="1800" kern="1200" dirty="0"/>
        </a:p>
      </dsp:txBody>
      <dsp:txXfrm>
        <a:off x="46757" y="3078306"/>
        <a:ext cx="2156577" cy="12625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18B4A5-5D4E-4ED7-818A-A052B7731D68}">
      <dsp:nvSpPr>
        <dsp:cNvPr id="0" name=""/>
        <dsp:cNvSpPr/>
      </dsp:nvSpPr>
      <dsp:spPr>
        <a:xfrm>
          <a:off x="2777054" y="1083130"/>
          <a:ext cx="2510787" cy="2510787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alpha val="5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alpha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Divadla malých forem</a:t>
          </a:r>
          <a:endParaRPr lang="cs-CZ" sz="3500" kern="1200" dirty="0"/>
        </a:p>
      </dsp:txBody>
      <dsp:txXfrm>
        <a:off x="3144750" y="1450826"/>
        <a:ext cx="1775395" cy="1775395"/>
      </dsp:txXfrm>
    </dsp:sp>
    <dsp:sp modelId="{47D30120-011D-4458-B4F7-71969BD0B8AC}">
      <dsp:nvSpPr>
        <dsp:cNvPr id="0" name=""/>
        <dsp:cNvSpPr/>
      </dsp:nvSpPr>
      <dsp:spPr>
        <a:xfrm>
          <a:off x="3196983" y="-130303"/>
          <a:ext cx="1670928" cy="16709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alpha val="5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alpha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Kontakt s hledištěm.</a:t>
          </a:r>
          <a:endParaRPr lang="cs-CZ" sz="1300" kern="1200" dirty="0"/>
        </a:p>
      </dsp:txBody>
      <dsp:txXfrm>
        <a:off x="3441685" y="114399"/>
        <a:ext cx="1181524" cy="1181524"/>
      </dsp:txXfrm>
    </dsp:sp>
    <dsp:sp modelId="{039A7B4F-AF4F-4D09-BE49-A6E621CF8260}">
      <dsp:nvSpPr>
        <dsp:cNvPr id="0" name=""/>
        <dsp:cNvSpPr/>
      </dsp:nvSpPr>
      <dsp:spPr>
        <a:xfrm>
          <a:off x="5081563" y="890722"/>
          <a:ext cx="1670928" cy="16709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alpha val="5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alpha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Humor, nadsázka, satira.</a:t>
          </a:r>
          <a:endParaRPr lang="cs-CZ" sz="1300" kern="1200" dirty="0"/>
        </a:p>
      </dsp:txBody>
      <dsp:txXfrm>
        <a:off x="5326265" y="1135424"/>
        <a:ext cx="1181524" cy="1181524"/>
      </dsp:txXfrm>
    </dsp:sp>
    <dsp:sp modelId="{9B72D730-4408-43DB-B11C-264AE664F919}">
      <dsp:nvSpPr>
        <dsp:cNvPr id="0" name=""/>
        <dsp:cNvSpPr/>
      </dsp:nvSpPr>
      <dsp:spPr>
        <a:xfrm>
          <a:off x="4521763" y="2824478"/>
          <a:ext cx="1670928" cy="16709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alpha val="5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alpha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Tvůrčí význam, fantazijní tvořivost. </a:t>
          </a:r>
          <a:endParaRPr lang="cs-CZ" sz="1300" kern="1200" dirty="0"/>
        </a:p>
      </dsp:txBody>
      <dsp:txXfrm>
        <a:off x="4766465" y="3069180"/>
        <a:ext cx="1181524" cy="1181524"/>
      </dsp:txXfrm>
    </dsp:sp>
    <dsp:sp modelId="{89E61E66-C7D7-49CF-9ACD-BC3EBC879A68}">
      <dsp:nvSpPr>
        <dsp:cNvPr id="0" name=""/>
        <dsp:cNvSpPr/>
      </dsp:nvSpPr>
      <dsp:spPr>
        <a:xfrm>
          <a:off x="1728202" y="2824475"/>
          <a:ext cx="1670928" cy="16709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alpha val="5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alpha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Společná řeč s mladým publikem.</a:t>
          </a:r>
          <a:endParaRPr lang="cs-CZ" sz="1300" kern="1200" dirty="0"/>
        </a:p>
      </dsp:txBody>
      <dsp:txXfrm>
        <a:off x="1972904" y="3069177"/>
        <a:ext cx="1181524" cy="1181524"/>
      </dsp:txXfrm>
    </dsp:sp>
    <dsp:sp modelId="{2A142A21-2839-4919-956C-33E0C2B9202D}">
      <dsp:nvSpPr>
        <dsp:cNvPr id="0" name=""/>
        <dsp:cNvSpPr/>
      </dsp:nvSpPr>
      <dsp:spPr>
        <a:xfrm>
          <a:off x="1296138" y="998318"/>
          <a:ext cx="1670928" cy="1670928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tint val="60000"/>
                <a:satMod val="160000"/>
              </a:schemeClr>
            </a:gs>
            <a:gs pos="46000">
              <a:schemeClr val="accent1">
                <a:alpha val="50000"/>
                <a:hueOff val="0"/>
                <a:satOff val="0"/>
                <a:lumOff val="0"/>
                <a:alphaOff val="0"/>
                <a:tint val="86000"/>
                <a:satMod val="16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50800" dist="38100" dir="14700000" algn="t" rotWithShape="0">
            <a:srgbClr val="000000">
              <a:alpha val="6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3600000"/>
          </a:lightRig>
        </a:scene3d>
        <a:sp3d prstMaterial="plastic">
          <a:bevelT w="127000" h="38200" prst="relaxedInset"/>
          <a:contourClr>
            <a:schemeClr val="accent1">
              <a:alpha val="50000"/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tx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Kabaret, poezie, zpěv, pantomima…</a:t>
          </a:r>
          <a:endParaRPr lang="cs-CZ" sz="1300" kern="1200" dirty="0"/>
        </a:p>
      </dsp:txBody>
      <dsp:txXfrm>
        <a:off x="1540840" y="1243020"/>
        <a:ext cx="1181524" cy="11815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27AC7-2680-4EA7-9288-DB0E1176EB85}">
      <dsp:nvSpPr>
        <dsp:cNvPr id="0" name=""/>
        <dsp:cNvSpPr/>
      </dsp:nvSpPr>
      <dsp:spPr>
        <a:xfrm>
          <a:off x="2076184" y="574932"/>
          <a:ext cx="4402931" cy="1529080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316C89-6AF6-4EA4-B32D-1809107BAF7E}">
      <dsp:nvSpPr>
        <dsp:cNvPr id="0" name=""/>
        <dsp:cNvSpPr/>
      </dsp:nvSpPr>
      <dsp:spPr>
        <a:xfrm>
          <a:off x="3888434" y="4264249"/>
          <a:ext cx="853281" cy="546100"/>
        </a:xfrm>
        <a:prstGeom prst="down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tint val="60000"/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  <dsp:sp modelId="{FF189917-1AEB-49D2-8182-AEDE7A680EBD}">
      <dsp:nvSpPr>
        <dsp:cNvPr id="0" name=""/>
        <dsp:cNvSpPr/>
      </dsp:nvSpPr>
      <dsp:spPr>
        <a:xfrm>
          <a:off x="4473201" y="3247612"/>
          <a:ext cx="4095750" cy="1023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600" b="1" kern="1200" dirty="0"/>
        </a:p>
      </dsp:txBody>
      <dsp:txXfrm>
        <a:off x="4473201" y="3247612"/>
        <a:ext cx="4095750" cy="1023937"/>
      </dsp:txXfrm>
    </dsp:sp>
    <dsp:sp modelId="{B9449043-7232-4157-93F0-51DFE13368C7}">
      <dsp:nvSpPr>
        <dsp:cNvPr id="0" name=""/>
        <dsp:cNvSpPr/>
      </dsp:nvSpPr>
      <dsp:spPr>
        <a:xfrm>
          <a:off x="5568369" y="0"/>
          <a:ext cx="1776444" cy="15359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Dagmar </a:t>
          </a:r>
          <a:r>
            <a:rPr lang="cs-CZ" sz="1600" b="1" kern="1200" dirty="0" err="1" smtClean="0"/>
            <a:t>Patrasová</a:t>
          </a:r>
          <a:endParaRPr lang="cs-CZ" sz="1600" b="1" kern="1200" dirty="0"/>
        </a:p>
      </dsp:txBody>
      <dsp:txXfrm>
        <a:off x="5828523" y="224928"/>
        <a:ext cx="1256136" cy="1086050"/>
      </dsp:txXfrm>
    </dsp:sp>
    <dsp:sp modelId="{F0A371F6-1ABB-419D-A142-D5622F4ED16C}">
      <dsp:nvSpPr>
        <dsp:cNvPr id="0" name=""/>
        <dsp:cNvSpPr/>
      </dsp:nvSpPr>
      <dsp:spPr>
        <a:xfrm>
          <a:off x="3384371" y="2464049"/>
          <a:ext cx="1535906" cy="15359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Karel </a:t>
          </a:r>
          <a:r>
            <a:rPr lang="cs-CZ" sz="1600" b="1" kern="1200" dirty="0" err="1" smtClean="0"/>
            <a:t>Gott</a:t>
          </a:r>
          <a:endParaRPr lang="cs-CZ" sz="1600" b="1" kern="1200" dirty="0"/>
        </a:p>
      </dsp:txBody>
      <dsp:txXfrm>
        <a:off x="3609299" y="2688977"/>
        <a:ext cx="1086050" cy="1086050"/>
      </dsp:txXfrm>
    </dsp:sp>
    <dsp:sp modelId="{A3828FEA-A92A-4223-8692-103202DB06B3}">
      <dsp:nvSpPr>
        <dsp:cNvPr id="0" name=""/>
        <dsp:cNvSpPr/>
      </dsp:nvSpPr>
      <dsp:spPr>
        <a:xfrm>
          <a:off x="4248476" y="1095898"/>
          <a:ext cx="1776459" cy="153590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"/>
                <a:satMod val="30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tint val="13500"/>
                <a:satMod val="25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ln>
          <a:noFill/>
        </a:ln>
        <a:effectLst>
          <a:outerShdw blurRad="63500" dist="25400" dir="14700000" algn="t" rotWithShape="0">
            <a:srgbClr val="000000">
              <a:alpha val="5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Eva </a:t>
          </a:r>
          <a:r>
            <a:rPr lang="cs-CZ" sz="1600" b="1" kern="1200" dirty="0" err="1" smtClean="0"/>
            <a:t>Pilarová</a:t>
          </a:r>
          <a:endParaRPr lang="cs-CZ" sz="1600" b="1" kern="1200" dirty="0"/>
        </a:p>
      </dsp:txBody>
      <dsp:txXfrm>
        <a:off x="4508632" y="1320826"/>
        <a:ext cx="1256147" cy="1086050"/>
      </dsp:txXfrm>
    </dsp:sp>
    <dsp:sp modelId="{04F2A2C3-EB75-43AE-8E0D-ABB774872F17}">
      <dsp:nvSpPr>
        <dsp:cNvPr id="0" name=""/>
        <dsp:cNvSpPr/>
      </dsp:nvSpPr>
      <dsp:spPr>
        <a:xfrm>
          <a:off x="1872208" y="375804"/>
          <a:ext cx="4778375" cy="3822700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softEdge rad="63500"/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676C7769-EDC1-4F19-BF62-2260249380ED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01F8F47-9757-4239-B964-DEE8A108C44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leUCDJgQbGk&amp;feature=related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Y6HAv0Zc5Q" TargetMode="External"/><Relationship Id="rId2" Type="http://schemas.openxmlformats.org/officeDocument/2006/relationships/hyperlink" Target="http://www.youtube.com/watch?v=85LBTofRpGE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iri_Suchy_KVIFF.jpg?uselang=cs" TargetMode="External"/><Relationship Id="rId2" Type="http://schemas.openxmlformats.org/officeDocument/2006/relationships/hyperlink" Target="http://commons.wikimedia.org/wiki/File:Ji%C5%99%C3%AD_%C5%A0litr_hrob.jpg?uselang=c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Prague_Dejvice_Semafor.jpg?uselang=cs" TargetMode="External"/><Relationship Id="rId4" Type="http://schemas.openxmlformats.org/officeDocument/2006/relationships/hyperlink" Target="http://commons.wikimedia.org/wiki/File:Divadlo_Semafor_v_pasazi_Alfa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/>
              <a:t>: VY_32_INOVACE_19_26_Divadla malých forem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2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Monika Kloučková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/>
              <a:t>Vzdělávací obor/Předmět/Téma</a:t>
            </a:r>
            <a:r>
              <a:rPr lang="cs-CZ" sz="1700" dirty="0" smtClean="0"/>
              <a:t>: Umění a kultura/Hudební výchova/Divadla malých forem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</a:t>
            </a:r>
            <a:r>
              <a:rPr lang="cs-CZ" sz="1700" dirty="0" smtClean="0"/>
              <a:t>list:</a:t>
            </a:r>
            <a:r>
              <a:rPr lang="cs-CZ" sz="1700" dirty="0"/>
              <a:t> </a:t>
            </a:r>
            <a:r>
              <a:rPr lang="cs-CZ" sz="1700" dirty="0" smtClean="0"/>
              <a:t>ne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Charakteristika období 50. a 60. let u nás. Vysvětlení vzniku divadel malých forem. Žáci se seznámí s divadlem Semafor a jeho zakladateli.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22.10.2013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900" dirty="0" smtClean="0"/>
              <a:t> </a:t>
            </a: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50. a 60. léta v české populární hudbě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Divadla malých forem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budeme dnes dělat?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251520" y="1556792"/>
            <a:ext cx="8424936" cy="792088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Charakterizovat poválečnou hudební scénu.</a:t>
            </a:r>
            <a:endParaRPr lang="cs-CZ" dirty="0"/>
          </a:p>
        </p:txBody>
      </p:sp>
      <p:sp>
        <p:nvSpPr>
          <p:cNvPr id="5" name="Elipsa 4"/>
          <p:cNvSpPr/>
          <p:nvPr/>
        </p:nvSpPr>
        <p:spPr>
          <a:xfrm>
            <a:off x="179512" y="3284984"/>
            <a:ext cx="8424936" cy="792088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Zaměříme se na vznik divadla Semafor.</a:t>
            </a:r>
            <a:endParaRPr lang="cs-CZ" dirty="0"/>
          </a:p>
        </p:txBody>
      </p:sp>
      <p:sp>
        <p:nvSpPr>
          <p:cNvPr id="6" name="Elipsa 5"/>
          <p:cNvSpPr/>
          <p:nvPr/>
        </p:nvSpPr>
        <p:spPr>
          <a:xfrm>
            <a:off x="179512" y="4149080"/>
            <a:ext cx="8424936" cy="792088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Představíme si zakladatele divadla Semafor.</a:t>
            </a:r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251520" y="5013176"/>
            <a:ext cx="8424936" cy="792088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Poslechneme si jednu z nejslavnějším melodií divadla Semafor.</a:t>
            </a:r>
            <a:endParaRPr lang="cs-CZ" dirty="0"/>
          </a:p>
        </p:txBody>
      </p:sp>
      <p:sp>
        <p:nvSpPr>
          <p:cNvPr id="8" name="Elipsa 7"/>
          <p:cNvSpPr/>
          <p:nvPr/>
        </p:nvSpPr>
        <p:spPr>
          <a:xfrm>
            <a:off x="251520" y="5877272"/>
            <a:ext cx="8424936" cy="792088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Zařadíme známé hudební osobnosti.</a:t>
            </a:r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79512" y="2420888"/>
            <a:ext cx="8424936" cy="792088"/>
          </a:xfrm>
          <a:prstGeom prst="ellipse">
            <a:avLst/>
          </a:prstGeom>
          <a:effectLst>
            <a:softEdge rad="1270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Zdůvodňovat vznik divadel malých forem.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Česká poválečná hudební scéna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1412776"/>
            <a:ext cx="4565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 květen 1945 – konec 2. světové války</a:t>
            </a:r>
            <a:endParaRPr lang="cs-CZ" dirty="0"/>
          </a:p>
        </p:txBody>
      </p:sp>
      <p:graphicFrame>
        <p:nvGraphicFramePr>
          <p:cNvPr id="8" name="Diagram 7"/>
          <p:cNvGraphicFramePr/>
          <p:nvPr/>
        </p:nvGraphicFramePr>
        <p:xfrm>
          <a:off x="323528" y="2029296"/>
          <a:ext cx="8604000" cy="442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03CB36B-0AEF-465C-B9AA-91B8373863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graphicEl>
                                              <a:dgm id="{A03CB36B-0AEF-465C-B9AA-91B8373863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14B13BA-3CE6-4082-AED7-1F70AE4856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>
                                            <p:graphicEl>
                                              <a:dgm id="{614B13BA-3CE6-4082-AED7-1F70AE4856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6F2ADCF-E658-44A9-B0B6-4AC241079D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graphicEl>
                                              <a:dgm id="{D6F2ADCF-E658-44A9-B0B6-4AC241079D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581F47A-D88A-400A-B3E5-A1B1E2B956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">
                                            <p:graphicEl>
                                              <a:dgm id="{F581F47A-D88A-400A-B3E5-A1B1E2B956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176785C-48D4-471A-90DF-84CA1EF5AB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>
                                            <p:graphicEl>
                                              <a:dgm id="{D176785C-48D4-471A-90DF-84CA1EF5AB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6E2CCA0-B5F2-4C64-BF35-99F133131D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graphicEl>
                                              <a:dgm id="{56E2CCA0-B5F2-4C64-BF35-99F133131D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4999BB1-E585-4FA8-A879-95CBF072A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>
                                            <p:graphicEl>
                                              <a:dgm id="{B4999BB1-E585-4FA8-A879-95CBF072A8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478D08D-EFDD-4330-97E6-1F4A8F0DC4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>
                                            <p:graphicEl>
                                              <a:dgm id="{5478D08D-EFDD-4330-97E6-1F4A8F0DC4D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CDA9534-476D-4800-B244-542524A76C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8">
                                            <p:graphicEl>
                                              <a:dgm id="{ACDA9534-476D-4800-B244-542524A76C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30CB96A-0951-4DA7-9FB6-294EA6AA83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8">
                                            <p:graphicEl>
                                              <a:dgm id="{830CB96A-0951-4DA7-9FB6-294EA6AA83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9F5BFE7-377B-4684-AA57-9CFD8FAC2C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>
                                            <p:graphicEl>
                                              <a:dgm id="{09F5BFE7-377B-4684-AA57-9CFD8FAC2C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2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89D1A2E-56C5-4933-B893-DC9CCF22009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8">
                                            <p:graphicEl>
                                              <a:dgm id="{389D1A2E-56C5-4933-B893-DC9CCF22009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Graphic spid="8" grpId="0" uiExpand="1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6502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Únor 1948 – nástup vlády komunistů (až do konce 80. let)</a:t>
            </a:r>
            <a:endParaRPr lang="cs-CZ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323528" y="1397000"/>
          <a:ext cx="8508472" cy="518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AAD906E-C1CB-4ACF-A73E-1690225D4C7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graphicEl>
                                              <a:dgm id="{2AAD906E-C1CB-4ACF-A73E-1690225D4C7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FE645ED-6575-43A4-8A77-02A9208C43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graphicEl>
                                              <a:dgm id="{CFE645ED-6575-43A4-8A77-02A9208C43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6601C5E-9BBB-4EFA-B8E9-C9A8E615D6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graphicEl>
                                              <a:dgm id="{D6601C5E-9BBB-4EFA-B8E9-C9A8E615D6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7AC2951-33EB-4B51-BD8B-091A116428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graphicEl>
                                              <a:dgm id="{B7AC2951-33EB-4B51-BD8B-091A116428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1268D7A-A341-435F-B88D-51ED8B447F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graphicEl>
                                              <a:dgm id="{61268D7A-A341-435F-B88D-51ED8B447F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2384D6A-2787-4069-8056-FEA46D4E13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graphicEl>
                                              <a:dgm id="{92384D6A-2787-4069-8056-FEA46D4E13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DE66DCB-CF5F-4C3A-B655-24578EA638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graphicEl>
                                              <a:dgm id="{1DE66DCB-CF5F-4C3A-B655-24578EA638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34369EC-7735-4815-81F7-899120E775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graphicEl>
                                              <a:dgm id="{634369EC-7735-4815-81F7-899120E775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DA30090-EF7A-4A3C-8FCD-DBBFF6642D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graphicEl>
                                              <a:dgm id="{EDA30090-EF7A-4A3C-8FCD-DBBFF6642D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C7F3836-F177-4D1A-A98E-7196D3096F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graphicEl>
                                              <a:dgm id="{AC7F3836-F177-4D1A-A98E-7196D3096F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F1C5AC3-FCB8-4E30-AEBD-D7C6E5D5D2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graphicEl>
                                              <a:dgm id="{8F1C5AC3-FCB8-4E30-AEBD-D7C6E5D5D28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4951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Druhá polovina 50. let přináší jisté uvolnění.</a:t>
            </a:r>
            <a:endParaRPr lang="cs-CZ" dirty="0"/>
          </a:p>
        </p:txBody>
      </p:sp>
      <p:pic>
        <p:nvPicPr>
          <p:cNvPr id="1028" name="Picture 4" descr="C:\Documents and Settings\Monc a\Local Settings\Temporary Internet Files\Content.IE5\BTPM4XAC\MC90015561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7783"/>
            <a:ext cx="1548079" cy="1579169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627784" y="2348880"/>
            <a:ext cx="2674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Začala vysílat televize.</a:t>
            </a:r>
            <a:endParaRPr lang="cs-CZ" dirty="0"/>
          </a:p>
        </p:txBody>
      </p:sp>
      <p:pic>
        <p:nvPicPr>
          <p:cNvPr id="1029" name="Picture 5" descr="C:\Documents and Settings\Monc a\Local Settings\Temporary Internet Files\Content.IE5\AY8IR6EK\MC9003079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902947"/>
            <a:ext cx="1705069" cy="1830309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699792" y="5229200"/>
            <a:ext cx="5591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Radiu </a:t>
            </a:r>
            <a:r>
              <a:rPr lang="cs-CZ" dirty="0" err="1" smtClean="0"/>
              <a:t>Luxembourg</a:t>
            </a:r>
            <a:r>
              <a:rPr lang="cs-CZ" dirty="0" smtClean="0"/>
              <a:t> byly slyšet první rokenroly.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76062" y="2996952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4509120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2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20"/>
                            </p:stCondLst>
                            <p:childTnLst>
                              <p:par>
                                <p:cTn id="2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Divadla malých forem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484784"/>
            <a:ext cx="68739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Vznikají jako protipól k oficiálním tzv. „kamenným“ divadlům.</a:t>
            </a:r>
            <a:endParaRPr lang="cs-CZ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467544" y="2132856"/>
          <a:ext cx="8064896" cy="4365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18B4A5-5D4E-4ED7-818A-A052B7731D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graphicEl>
                                              <a:dgm id="{4E18B4A5-5D4E-4ED7-818A-A052B7731D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7D30120-011D-4458-B4F7-71969BD0B8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graphicEl>
                                              <a:dgm id="{47D30120-011D-4458-B4F7-71969BD0B8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9A7B4F-AF4F-4D09-BE49-A6E621CF82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graphicEl>
                                              <a:dgm id="{039A7B4F-AF4F-4D09-BE49-A6E621CF82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72D730-4408-43DB-B11C-264AE664F9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>
                                            <p:graphicEl>
                                              <a:dgm id="{9B72D730-4408-43DB-B11C-264AE664F9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E61E66-C7D7-49CF-9ACD-BC3EBC879A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>
                                            <p:graphicEl>
                                              <a:dgm id="{89E61E66-C7D7-49CF-9ACD-BC3EBC879A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142A21-2839-4919-956C-33E0C2B920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>
                                            <p:graphicEl>
                                              <a:dgm id="{2A142A21-2839-4919-956C-33E0C2B9202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5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Výbuch 1 5"/>
          <p:cNvSpPr/>
          <p:nvPr/>
        </p:nvSpPr>
        <p:spPr>
          <a:xfrm>
            <a:off x="0" y="2636912"/>
            <a:ext cx="3672408" cy="2808312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Studio Y</a:t>
            </a:r>
            <a:endParaRPr lang="cs-CZ" b="1" dirty="0"/>
          </a:p>
        </p:txBody>
      </p:sp>
      <p:sp>
        <p:nvSpPr>
          <p:cNvPr id="7" name="Výbuch 1 6"/>
          <p:cNvSpPr/>
          <p:nvPr/>
        </p:nvSpPr>
        <p:spPr>
          <a:xfrm>
            <a:off x="2483768" y="2060848"/>
            <a:ext cx="3672408" cy="2808312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Rokoko</a:t>
            </a:r>
            <a:endParaRPr lang="cs-CZ" b="1" dirty="0"/>
          </a:p>
        </p:txBody>
      </p:sp>
      <p:sp>
        <p:nvSpPr>
          <p:cNvPr id="8" name="Výbuch 1 7"/>
          <p:cNvSpPr/>
          <p:nvPr/>
        </p:nvSpPr>
        <p:spPr>
          <a:xfrm>
            <a:off x="3131840" y="4049688"/>
            <a:ext cx="3672408" cy="2808312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Ha - divadlo</a:t>
            </a:r>
            <a:endParaRPr lang="cs-CZ" b="1" dirty="0"/>
          </a:p>
        </p:txBody>
      </p:sp>
      <p:sp>
        <p:nvSpPr>
          <p:cNvPr id="9" name="Výbuch 1 8"/>
          <p:cNvSpPr/>
          <p:nvPr/>
        </p:nvSpPr>
        <p:spPr>
          <a:xfrm>
            <a:off x="5471592" y="2636912"/>
            <a:ext cx="3672408" cy="2808312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Divadlo Husa na provázku</a:t>
            </a:r>
            <a:endParaRPr lang="cs-CZ" b="1" dirty="0"/>
          </a:p>
        </p:txBody>
      </p:sp>
      <p:sp>
        <p:nvSpPr>
          <p:cNvPr id="10" name="Výbuch 1 9"/>
          <p:cNvSpPr/>
          <p:nvPr/>
        </p:nvSpPr>
        <p:spPr>
          <a:xfrm>
            <a:off x="1475656" y="260648"/>
            <a:ext cx="3672408" cy="2808312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Divadlo Na zábradlí</a:t>
            </a:r>
            <a:endParaRPr lang="cs-CZ" b="1" dirty="0"/>
          </a:p>
        </p:txBody>
      </p:sp>
      <p:sp>
        <p:nvSpPr>
          <p:cNvPr id="11" name="Výbuch 1 10"/>
          <p:cNvSpPr/>
          <p:nvPr/>
        </p:nvSpPr>
        <p:spPr>
          <a:xfrm>
            <a:off x="4644008" y="692696"/>
            <a:ext cx="3672408" cy="2808312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Semafor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000"/>
                            </p:stCondLst>
                            <p:childTnLst>
                              <p:par>
                                <p:cTn id="41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0"/>
                            </p:stCondLst>
                            <p:childTnLst>
                              <p:par>
                                <p:cTn id="47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0"/>
                            </p:stCondLst>
                            <p:childTnLst>
                              <p:par>
                                <p:cTn id="50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Vznik divadla Semafor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55576" y="4149080"/>
            <a:ext cx="2376264" cy="23762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Vinárna Reduta</a:t>
            </a: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95536" y="2132856"/>
            <a:ext cx="3096344" cy="2376264"/>
          </a:xfrm>
          <a:prstGeom prst="triangl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28184" y="4149080"/>
            <a:ext cx="2376264" cy="237626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Divadlo Semafor</a:t>
            </a:r>
            <a:endParaRPr lang="cs-CZ" dirty="0"/>
          </a:p>
        </p:txBody>
      </p:sp>
      <p:sp>
        <p:nvSpPr>
          <p:cNvPr id="5" name="Rovnoramenný trojúhelník 4"/>
          <p:cNvSpPr/>
          <p:nvPr/>
        </p:nvSpPr>
        <p:spPr>
          <a:xfrm>
            <a:off x="5868144" y="2132856"/>
            <a:ext cx="3096344" cy="2376264"/>
          </a:xfrm>
          <a:prstGeom prst="triangl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Popisek se šipkou doprava 7"/>
          <p:cNvSpPr/>
          <p:nvPr/>
        </p:nvSpPr>
        <p:spPr>
          <a:xfrm>
            <a:off x="3275856" y="5322912"/>
            <a:ext cx="2232248" cy="914400"/>
          </a:xfrm>
          <a:prstGeom prst="rightArrowCallou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Jiří Suchý</a:t>
            </a:r>
          </a:p>
          <a:p>
            <a:pPr algn="ctr"/>
            <a:r>
              <a:rPr lang="cs-CZ" b="1" dirty="0" smtClean="0"/>
              <a:t>Jiří </a:t>
            </a:r>
            <a:r>
              <a:rPr lang="cs-CZ" b="1" dirty="0" err="1" smtClean="0"/>
              <a:t>Šlitr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94444E-6 -4.40333E-6 L 0.00382 -0.1642 " pathEditMode="relative" rAng="0" ptsTypes="AA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" y="-8200"/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5" grpId="0" animBg="1"/>
      <p:bldP spid="8" grpId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404664"/>
            <a:ext cx="33457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Pamatujte si:</a:t>
            </a:r>
            <a:endParaRPr lang="cs-CZ" sz="4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4040"/>
          </a:xfrm>
        </p:spPr>
        <p:txBody>
          <a:bodyPr>
            <a:normAutofit lnSpcReduction="10000"/>
          </a:bodyPr>
          <a:lstStyle/>
          <a:p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vznik 1959 </a:t>
            </a:r>
          </a:p>
          <a:p>
            <a:pPr>
              <a:buNone/>
            </a:pPr>
            <a:endParaRPr lang="cs-CZ" b="1" dirty="0" smtClean="0">
              <a:ln w="315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název: </a:t>
            </a:r>
            <a:r>
              <a:rPr lang="cs-CZ" b="1" dirty="0" err="1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SE</a:t>
            </a:r>
            <a:r>
              <a:rPr lang="cs-CZ" b="1" dirty="0" err="1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dm</a:t>
            </a:r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MA</a:t>
            </a:r>
            <a:r>
              <a:rPr lang="cs-CZ" b="1" dirty="0" err="1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lých</a:t>
            </a:r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b="1" dirty="0" err="1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FOR</a:t>
            </a:r>
            <a:r>
              <a:rPr lang="cs-CZ" b="1" dirty="0" err="1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em</a:t>
            </a:r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</a:p>
          <a:p>
            <a:pPr>
              <a:buNone/>
            </a:pPr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		= širší spektrum žánrů např. film, jazz, 	poezie, tanec, loutky, výtvarné umění, 	komedie</a:t>
            </a:r>
          </a:p>
          <a:p>
            <a:pPr>
              <a:buNone/>
            </a:pPr>
            <a:endParaRPr lang="cs-CZ" b="1" dirty="0" smtClean="0">
              <a:ln w="315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30. října 1959 </a:t>
            </a:r>
          </a:p>
          <a:p>
            <a:pPr>
              <a:buNone/>
            </a:pPr>
            <a:r>
              <a:rPr lang="cs-CZ" b="1" dirty="0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		 premiéra hry Člověk z půdy 	 		Jiří Suchý a Jiří </a:t>
            </a:r>
            <a:r>
              <a:rPr lang="cs-CZ" b="1" dirty="0" err="1" smtClean="0">
                <a:ln w="31550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Šlitr</a:t>
            </a:r>
            <a:endParaRPr lang="cs-CZ" b="1" dirty="0" smtClean="0">
              <a:ln w="31550" cmpd="sng">
                <a:solidFill>
                  <a:schemeClr val="accent2">
                    <a:lumMod val="50000"/>
                  </a:schemeClr>
                </a:solidFill>
                <a:prstDash val="solid"/>
              </a:ln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80"/>
                            </p:stCondLst>
                            <p:childTnLst>
                              <p:par>
                                <p:cTn id="2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20"/>
                            </p:stCondLst>
                            <p:childTnLst>
                              <p:par>
                                <p:cTn id="3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332656"/>
            <a:ext cx="9324528" cy="1399032"/>
          </a:xfrm>
        </p:spPr>
        <p:txBody>
          <a:bodyPr>
            <a:normAutofit/>
          </a:bodyPr>
          <a:lstStyle/>
          <a:p>
            <a:r>
              <a:rPr lang="cs-CZ" sz="4000" dirty="0" smtClean="0"/>
              <a:t>Autorská dvojice divadla Semafor: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Podívejte se na Jiřího </a:t>
            </a:r>
            <a:r>
              <a:rPr lang="cs-CZ" dirty="0" err="1" smtClean="0"/>
              <a:t>Šlitra</a:t>
            </a:r>
            <a:r>
              <a:rPr lang="cs-CZ" dirty="0" smtClean="0"/>
              <a:t> a Jiřího Suchého v akci: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</a:t>
            </a:r>
            <a:r>
              <a:rPr lang="cs-CZ" dirty="0" err="1" smtClean="0">
                <a:hlinkClick r:id="rId2"/>
              </a:rPr>
              <a:t>leUCDJgQbGk</a:t>
            </a:r>
            <a:r>
              <a:rPr lang="cs-CZ" dirty="0" smtClean="0">
                <a:hlinkClick r:id="rId2"/>
              </a:rPr>
              <a:t>&amp;feature=</a:t>
            </a:r>
            <a:r>
              <a:rPr lang="cs-CZ" dirty="0" err="1" smtClean="0">
                <a:hlinkClick r:id="rId2"/>
              </a:rPr>
              <a:t>related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Jiří </a:t>
            </a:r>
            <a:r>
              <a:rPr lang="cs-CZ" dirty="0" err="1" smtClean="0"/>
              <a:t>Šlitr</a:t>
            </a:r>
            <a:r>
              <a:rPr lang="cs-CZ" dirty="0" smtClean="0"/>
              <a:t> </a:t>
            </a:r>
            <a:r>
              <a:rPr lang="cs-CZ" sz="1600" dirty="0" smtClean="0"/>
              <a:t>(autor hudby)</a:t>
            </a:r>
            <a:endParaRPr lang="cs-CZ" sz="1600" dirty="0"/>
          </a:p>
        </p:txBody>
      </p:sp>
      <p:sp>
        <p:nvSpPr>
          <p:cNvPr id="3" name="Vývojový diagram: zpoždění 2"/>
          <p:cNvSpPr/>
          <p:nvPr/>
        </p:nvSpPr>
        <p:spPr>
          <a:xfrm>
            <a:off x="179512" y="2636912"/>
            <a:ext cx="5797152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†1969 </a:t>
            </a:r>
            <a:r>
              <a:rPr lang="cs-CZ" dirty="0" smtClean="0"/>
              <a:t>Praha</a:t>
            </a:r>
            <a:endParaRPr lang="cs-CZ" dirty="0"/>
          </a:p>
        </p:txBody>
      </p:sp>
      <p:sp>
        <p:nvSpPr>
          <p:cNvPr id="4" name="Vývojový diagram: zpoždění 3"/>
          <p:cNvSpPr/>
          <p:nvPr/>
        </p:nvSpPr>
        <p:spPr>
          <a:xfrm>
            <a:off x="179512" y="1916832"/>
            <a:ext cx="5752256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*1924 </a:t>
            </a:r>
            <a:r>
              <a:rPr lang="cs-CZ" dirty="0" smtClean="0"/>
              <a:t>Zálesní Lhota u Jilemnice</a:t>
            </a:r>
            <a:endParaRPr lang="cs-CZ" dirty="0"/>
          </a:p>
        </p:txBody>
      </p:sp>
      <p:sp>
        <p:nvSpPr>
          <p:cNvPr id="5" name="Vývojový diagram: zpoždění 4"/>
          <p:cNvSpPr/>
          <p:nvPr/>
        </p:nvSpPr>
        <p:spPr>
          <a:xfrm>
            <a:off x="179512" y="4904584"/>
            <a:ext cx="5832648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zemřel na otravu svítiplynem, pochován na Vinohradském hřbitově</a:t>
            </a:r>
            <a:endParaRPr lang="cs-CZ" dirty="0"/>
          </a:p>
        </p:txBody>
      </p:sp>
      <p:sp>
        <p:nvSpPr>
          <p:cNvPr id="6" name="Vývojový diagram: zpoždění 5"/>
          <p:cNvSpPr/>
          <p:nvPr/>
        </p:nvSpPr>
        <p:spPr>
          <a:xfrm>
            <a:off x="179512" y="4149080"/>
            <a:ext cx="5832648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zpěvák, herec, klavírista </a:t>
            </a:r>
            <a:endParaRPr lang="cs-CZ" dirty="0"/>
          </a:p>
        </p:txBody>
      </p:sp>
      <p:sp>
        <p:nvSpPr>
          <p:cNvPr id="7" name="Vývojový diagram: zpoždění 6"/>
          <p:cNvSpPr/>
          <p:nvPr/>
        </p:nvSpPr>
        <p:spPr>
          <a:xfrm>
            <a:off x="179512" y="3392416"/>
            <a:ext cx="5832648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vystudovaný právník</a:t>
            </a:r>
            <a:endParaRPr lang="cs-CZ" dirty="0"/>
          </a:p>
        </p:txBody>
      </p:sp>
      <p:pic>
        <p:nvPicPr>
          <p:cNvPr id="1026" name="Picture 2" descr="http://upload.wikimedia.org/wikipedia/commons/6/6d/Ji%C5%99%C3%AD_%C5%A0litr_hro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817587"/>
            <a:ext cx="3609975" cy="5419725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436096" y="404664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vojový diagram: zpoždění 3"/>
          <p:cNvSpPr/>
          <p:nvPr/>
        </p:nvSpPr>
        <p:spPr>
          <a:xfrm>
            <a:off x="179512" y="2528320"/>
            <a:ext cx="5752256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vystudoval střední školu, pracoval jako grafik</a:t>
            </a:r>
            <a:endParaRPr lang="cs-CZ" dirty="0"/>
          </a:p>
        </p:txBody>
      </p:sp>
      <p:sp>
        <p:nvSpPr>
          <p:cNvPr id="6" name="Vývojový diagram: zpoždění 5"/>
          <p:cNvSpPr/>
          <p:nvPr/>
        </p:nvSpPr>
        <p:spPr>
          <a:xfrm>
            <a:off x="187896" y="4184504"/>
            <a:ext cx="5752256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ovlivněn americkou groteskou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Jiří Suchý </a:t>
            </a:r>
            <a:r>
              <a:rPr lang="cs-CZ" sz="1600" dirty="0" smtClean="0"/>
              <a:t>(autor textů)</a:t>
            </a:r>
            <a:endParaRPr lang="cs-CZ" sz="1600" dirty="0"/>
          </a:p>
        </p:txBody>
      </p:sp>
      <p:sp>
        <p:nvSpPr>
          <p:cNvPr id="3" name="Vývojový diagram: zpoždění 2"/>
          <p:cNvSpPr/>
          <p:nvPr/>
        </p:nvSpPr>
        <p:spPr>
          <a:xfrm>
            <a:off x="179512" y="1700808"/>
            <a:ext cx="5752256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*1931 </a:t>
            </a:r>
            <a:r>
              <a:rPr lang="cs-CZ" dirty="0" smtClean="0"/>
              <a:t>Plzeň</a:t>
            </a:r>
            <a:endParaRPr lang="cs-CZ" dirty="0"/>
          </a:p>
        </p:txBody>
      </p:sp>
      <p:sp>
        <p:nvSpPr>
          <p:cNvPr id="5" name="Vývojový diagram: zpoždění 4"/>
          <p:cNvSpPr/>
          <p:nvPr/>
        </p:nvSpPr>
        <p:spPr>
          <a:xfrm>
            <a:off x="179512" y="3320408"/>
            <a:ext cx="5752256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textař, spisovatel, hudebník</a:t>
            </a:r>
            <a:endParaRPr lang="cs-CZ" dirty="0"/>
          </a:p>
        </p:txBody>
      </p:sp>
      <p:sp>
        <p:nvSpPr>
          <p:cNvPr id="7" name="Vývojový diagram: zpoždění 6"/>
          <p:cNvSpPr/>
          <p:nvPr/>
        </p:nvSpPr>
        <p:spPr>
          <a:xfrm>
            <a:off x="179512" y="5013176"/>
            <a:ext cx="5752256" cy="612648"/>
          </a:xfrm>
          <a:prstGeom prst="flowChartDelay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po smrti J. </a:t>
            </a:r>
            <a:r>
              <a:rPr lang="cs-CZ" dirty="0" err="1" smtClean="0"/>
              <a:t>Šlitra</a:t>
            </a:r>
            <a:r>
              <a:rPr lang="cs-CZ" dirty="0" smtClean="0"/>
              <a:t> – hlavní divadelní partner Jitka </a:t>
            </a:r>
            <a:r>
              <a:rPr lang="cs-CZ" dirty="0" err="1" smtClean="0"/>
              <a:t>Molavcová</a:t>
            </a:r>
            <a:endParaRPr lang="cs-CZ" dirty="0"/>
          </a:p>
        </p:txBody>
      </p:sp>
      <p:pic>
        <p:nvPicPr>
          <p:cNvPr id="24578" name="Picture 2" descr="http://upload.wikimedia.org/wikipedia/commons/8/88/Jiri_Suchy_KVIFF.jpg"/>
          <p:cNvPicPr>
            <a:picLocks noChangeAspect="1" noChangeArrowheads="1"/>
          </p:cNvPicPr>
          <p:nvPr/>
        </p:nvPicPr>
        <p:blipFill>
          <a:blip r:embed="rId2" cstate="print"/>
          <a:srcRect l="22636" r="7946"/>
          <a:stretch>
            <a:fillRect/>
          </a:stretch>
        </p:blipFill>
        <p:spPr bwMode="auto">
          <a:xfrm>
            <a:off x="5724128" y="1969715"/>
            <a:ext cx="3312368" cy="4771653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8172400" y="1556792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3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Věděli jste, že…?</a:t>
            </a:r>
            <a:endParaRPr lang="cs-CZ" dirty="0"/>
          </a:p>
        </p:txBody>
      </p:sp>
      <p:pic>
        <p:nvPicPr>
          <p:cNvPr id="1026" name="Picture 2" descr="C:\Documents and Settings\Monc a\Local Settings\Temporary Internet Files\Content.IE5\TS04YRPX\MC90023410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212228"/>
            <a:ext cx="2218099" cy="157681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67544" y="1340768"/>
            <a:ext cx="243688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Pramínek vlasů</a:t>
            </a:r>
          </a:p>
          <a:p>
            <a:r>
              <a:rPr lang="cs-CZ" dirty="0" smtClean="0"/>
              <a:t>Autor: Jiří Suchý</a:t>
            </a:r>
            <a:endParaRPr lang="cs-CZ" dirty="0"/>
          </a:p>
        </p:txBody>
      </p:sp>
      <p:sp>
        <p:nvSpPr>
          <p:cNvPr id="6" name="Vodorovný svitek 5"/>
          <p:cNvSpPr/>
          <p:nvPr/>
        </p:nvSpPr>
        <p:spPr>
          <a:xfrm>
            <a:off x="3059832" y="1916832"/>
            <a:ext cx="5328592" cy="1033272"/>
          </a:xfrm>
          <a:prstGeom prst="horizontalScroll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63500" dist="25400" dir="147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Autor vymyslel text i melodii, když se nudil na plovárně…</a:t>
            </a:r>
            <a:endParaRPr lang="cs-CZ" dirty="0"/>
          </a:p>
        </p:txBody>
      </p:sp>
      <p:sp>
        <p:nvSpPr>
          <p:cNvPr id="7" name="Vodorovný svitek 6"/>
          <p:cNvSpPr/>
          <p:nvPr/>
        </p:nvSpPr>
        <p:spPr>
          <a:xfrm>
            <a:off x="3275856" y="3140968"/>
            <a:ext cx="5328592" cy="1033272"/>
          </a:xfrm>
          <a:prstGeom prst="horizontalScroll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63500" dist="25400" dir="147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 to ještě v době, kdy divadlo Semafor neexistovalo.</a:t>
            </a:r>
            <a:endParaRPr lang="cs-CZ" dirty="0"/>
          </a:p>
        </p:txBody>
      </p:sp>
      <p:sp>
        <p:nvSpPr>
          <p:cNvPr id="8" name="Vodorovný svitek 7"/>
          <p:cNvSpPr/>
          <p:nvPr/>
        </p:nvSpPr>
        <p:spPr>
          <a:xfrm>
            <a:off x="3491880" y="4293096"/>
            <a:ext cx="5328592" cy="1033272"/>
          </a:xfrm>
          <a:prstGeom prst="horizontalScroll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63500" dist="25400" dir="147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Zněla v první semaforské hře Člověk z půdy.</a:t>
            </a:r>
            <a:endParaRPr lang="cs-CZ" dirty="0"/>
          </a:p>
        </p:txBody>
      </p:sp>
      <p:sp>
        <p:nvSpPr>
          <p:cNvPr id="9" name="Vodorovný svitek 8"/>
          <p:cNvSpPr/>
          <p:nvPr/>
        </p:nvSpPr>
        <p:spPr>
          <a:xfrm>
            <a:off x="3707904" y="5420064"/>
            <a:ext cx="5328592" cy="1033272"/>
          </a:xfrm>
          <a:prstGeom prst="horizontalScroll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63500" dist="25400" dir="14700000" algn="t" rotWithShape="0">
              <a:srgbClr val="000000">
                <a:alpha val="50000"/>
              </a:srgb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Často bývá připisována Jiřímu </a:t>
            </a:r>
            <a:r>
              <a:rPr lang="cs-CZ" dirty="0" err="1" smtClean="0"/>
              <a:t>Šlitrovi</a:t>
            </a:r>
            <a:r>
              <a:rPr lang="cs-CZ" dirty="0" smtClean="0"/>
              <a:t>, který ji parodoval ve hře </a:t>
            </a:r>
            <a:r>
              <a:rPr lang="cs-CZ" dirty="0" err="1" smtClean="0"/>
              <a:t>Recital</a:t>
            </a:r>
            <a:r>
              <a:rPr lang="cs-CZ" dirty="0" smtClean="0"/>
              <a:t> 64.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3789040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6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10"/>
                            </p:stCondLst>
                            <p:childTnLst>
                              <p:par>
                                <p:cTn id="2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6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410"/>
                            </p:stCondLst>
                            <p:childTnLst>
                              <p:par>
                                <p:cTn id="3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7" grpId="0" animBg="1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Porovnejte: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2400" dirty="0" smtClean="0"/>
          </a:p>
          <a:p>
            <a:r>
              <a:rPr lang="cs-CZ" sz="2400" dirty="0" smtClean="0"/>
              <a:t>Poslechněte si jednu z nejslavnějších melodií divadla Semafor v podání J. Suchého:</a:t>
            </a:r>
          </a:p>
          <a:p>
            <a:pPr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hlinkClick r:id="rId2"/>
              </a:rPr>
              <a:t>http://www.</a:t>
            </a:r>
            <a:r>
              <a:rPr lang="cs-CZ" sz="2400" dirty="0" err="1" smtClean="0">
                <a:hlinkClick r:id="rId2"/>
              </a:rPr>
              <a:t>youtube.com</a:t>
            </a:r>
            <a:r>
              <a:rPr lang="cs-CZ" sz="2400" dirty="0" smtClean="0">
                <a:hlinkClick r:id="rId2"/>
              </a:rPr>
              <a:t>/</a:t>
            </a:r>
            <a:r>
              <a:rPr lang="cs-CZ" sz="2400" dirty="0" err="1" smtClean="0">
                <a:hlinkClick r:id="rId2"/>
              </a:rPr>
              <a:t>watch</a:t>
            </a:r>
            <a:r>
              <a:rPr lang="cs-CZ" sz="2400" dirty="0" smtClean="0">
                <a:hlinkClick r:id="rId2"/>
              </a:rPr>
              <a:t>?v=85LBTofRpGE</a:t>
            </a: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r>
              <a:rPr lang="cs-CZ" sz="2400" dirty="0" smtClean="0"/>
              <a:t>Porovnejte autorskou verzi J. Suchého s parodovanou J. </a:t>
            </a:r>
            <a:r>
              <a:rPr lang="cs-CZ" sz="2400" dirty="0" err="1" smtClean="0"/>
              <a:t>Šlitra</a:t>
            </a:r>
            <a:r>
              <a:rPr lang="cs-CZ" sz="2400" dirty="0" smtClean="0"/>
              <a:t>:</a:t>
            </a:r>
          </a:p>
          <a:p>
            <a:pPr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hlinkClick r:id="rId3"/>
              </a:rPr>
              <a:t>http://www.</a:t>
            </a:r>
            <a:r>
              <a:rPr lang="cs-CZ" sz="2400" dirty="0" err="1" smtClean="0">
                <a:hlinkClick r:id="rId3"/>
              </a:rPr>
              <a:t>youtube.com</a:t>
            </a:r>
            <a:r>
              <a:rPr lang="cs-CZ" sz="2400" dirty="0" smtClean="0">
                <a:hlinkClick r:id="rId3"/>
              </a:rPr>
              <a:t>/</a:t>
            </a:r>
            <a:r>
              <a:rPr lang="cs-CZ" sz="2400" dirty="0" err="1" smtClean="0">
                <a:hlinkClick r:id="rId3"/>
              </a:rPr>
              <a:t>watch</a:t>
            </a:r>
            <a:r>
              <a:rPr lang="cs-CZ" sz="2400" dirty="0" smtClean="0">
                <a:hlinkClick r:id="rId3"/>
              </a:rPr>
              <a:t>?v=mY6HAv0Zc5Q</a:t>
            </a: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8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00"/>
                            </p:stCondLst>
                            <p:childTnLst>
                              <p:par>
                                <p:cTn id="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>
            <a:normAutofit/>
          </a:bodyPr>
          <a:lstStyle/>
          <a:p>
            <a:r>
              <a:rPr lang="cs-CZ" sz="2800" dirty="0" smtClean="0"/>
              <a:t>I tito zpěváci byli součástí divadla Semafor:</a:t>
            </a:r>
            <a:endParaRPr lang="cs-CZ" sz="2800" dirty="0"/>
          </a:p>
        </p:txBody>
      </p:sp>
      <p:graphicFrame>
        <p:nvGraphicFramePr>
          <p:cNvPr id="3" name="Diagram 2"/>
          <p:cNvGraphicFramePr/>
          <p:nvPr/>
        </p:nvGraphicFramePr>
        <p:xfrm>
          <a:off x="251520" y="1397000"/>
          <a:ext cx="8568952" cy="5461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Elipsa 3"/>
          <p:cNvSpPr/>
          <p:nvPr/>
        </p:nvSpPr>
        <p:spPr>
          <a:xfrm>
            <a:off x="179512" y="1772816"/>
            <a:ext cx="1800200" cy="158417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Hana Hegerová</a:t>
            </a:r>
            <a:endParaRPr lang="cs-CZ" sz="1600" b="1" dirty="0"/>
          </a:p>
        </p:txBody>
      </p:sp>
      <p:sp>
        <p:nvSpPr>
          <p:cNvPr id="6" name="Elipsa 5"/>
          <p:cNvSpPr/>
          <p:nvPr/>
        </p:nvSpPr>
        <p:spPr>
          <a:xfrm>
            <a:off x="7631832" y="692696"/>
            <a:ext cx="1512168" cy="158417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Karel Černoch</a:t>
            </a:r>
            <a:endParaRPr lang="cs-CZ" sz="1600" b="1" dirty="0"/>
          </a:p>
        </p:txBody>
      </p:sp>
      <p:sp>
        <p:nvSpPr>
          <p:cNvPr id="7" name="Elipsa 6"/>
          <p:cNvSpPr/>
          <p:nvPr/>
        </p:nvSpPr>
        <p:spPr>
          <a:xfrm>
            <a:off x="1763688" y="908720"/>
            <a:ext cx="1728192" cy="158417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Waldemar Matuška</a:t>
            </a:r>
            <a:endParaRPr lang="cs-CZ" sz="1600" b="1" dirty="0"/>
          </a:p>
        </p:txBody>
      </p:sp>
      <p:sp>
        <p:nvSpPr>
          <p:cNvPr id="8" name="Elipsa 7"/>
          <p:cNvSpPr/>
          <p:nvPr/>
        </p:nvSpPr>
        <p:spPr>
          <a:xfrm>
            <a:off x="2699792" y="2276872"/>
            <a:ext cx="1800200" cy="158417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Naďa Urbánková</a:t>
            </a:r>
            <a:endParaRPr lang="cs-CZ" sz="1600" b="1" dirty="0"/>
          </a:p>
        </p:txBody>
      </p:sp>
      <p:sp>
        <p:nvSpPr>
          <p:cNvPr id="9" name="Elipsa 8"/>
          <p:cNvSpPr/>
          <p:nvPr/>
        </p:nvSpPr>
        <p:spPr>
          <a:xfrm>
            <a:off x="3923928" y="836712"/>
            <a:ext cx="1728192" cy="158417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b="1" dirty="0" smtClean="0"/>
              <a:t>Petra Janů</a:t>
            </a:r>
            <a:endParaRPr lang="cs-CZ" sz="1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95936" y="6309320"/>
            <a:ext cx="1116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Semafor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4F2A2C3-EB75-43AE-8E0D-ABB774872F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graphicEl>
                                              <a:dgm id="{04F2A2C3-EB75-43AE-8E0D-ABB774872F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graphicEl>
                                              <a:dgm id="{04F2A2C3-EB75-43AE-8E0D-ABB774872F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F316C89-6AF6-4EA4-B32D-1809107BAF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graphicEl>
                                              <a:dgm id="{CF316C89-6AF6-4EA4-B32D-1809107BAF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CF316C89-6AF6-4EA4-B32D-1809107BAF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F527AC7-2680-4EA7-9288-DB0E1176E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graphicEl>
                                              <a:dgm id="{4F527AC7-2680-4EA7-9288-DB0E1176E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graphicEl>
                                              <a:dgm id="{4F527AC7-2680-4EA7-9288-DB0E1176E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3828FEA-A92A-4223-8692-103202DB06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graphicEl>
                                              <a:dgm id="{A3828FEA-A92A-4223-8692-103202DB06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graphicEl>
                                              <a:dgm id="{A3828FEA-A92A-4223-8692-103202DB06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0A371F6-1ABB-419D-A142-D5622F4ED1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graphicEl>
                                              <a:dgm id="{F0A371F6-1ABB-419D-A142-D5622F4ED1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graphicEl>
                                              <a:dgm id="{F0A371F6-1ABB-419D-A142-D5622F4ED1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9449043-7232-4157-93F0-51DFE13368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graphicEl>
                                              <a:dgm id="{B9449043-7232-4157-93F0-51DFE13368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3">
                                            <p:graphicEl>
                                              <a:dgm id="{B9449043-7232-4157-93F0-51DFE13368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F189917-1AEB-49D2-8182-AEDE7A680E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graphicEl>
                                              <a:dgm id="{FF189917-1AEB-49D2-8182-AEDE7A680E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graphicEl>
                                              <a:dgm id="{FF189917-1AEB-49D2-8182-AEDE7A680E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500"/>
                            </p:stCondLst>
                            <p:childTnLst>
                              <p:par>
                                <p:cTn id="5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500"/>
                            </p:stCondLst>
                            <p:childTnLst>
                              <p:par>
                                <p:cTn id="6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4500"/>
                            </p:stCondLst>
                            <p:childTnLst>
                              <p:par>
                                <p:cTn id="6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Sub>
          <a:bldDgm bld="one"/>
        </p:bldSub>
      </p:bldGraphic>
      <p:bldP spid="4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Budova divadla Semafor:</a:t>
            </a:r>
            <a:endParaRPr lang="cs-CZ" dirty="0"/>
          </a:p>
        </p:txBody>
      </p:sp>
      <p:pic>
        <p:nvPicPr>
          <p:cNvPr id="1026" name="Picture 2" descr="http://upload.wikimedia.org/wikipedia/commons/3/30/Prague_Dejvice_Semaf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1321643"/>
            <a:ext cx="3562350" cy="5419725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TextovéPole 4"/>
          <p:cNvSpPr txBox="1"/>
          <p:nvPr/>
        </p:nvSpPr>
        <p:spPr>
          <a:xfrm>
            <a:off x="4139952" y="6167045"/>
            <a:ext cx="31406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Od roku 2005 sídlí divadlo 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Semafor v Praze Dejvicích.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8" name="Picture 4" descr="http://upload.wikimedia.org/wikipedia/commons/8/89/Divadlo_Semafor_v_pasazi_Alf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3978" y="1375643"/>
            <a:ext cx="4660070" cy="349351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TextovéPole 6"/>
          <p:cNvSpPr txBox="1"/>
          <p:nvPr/>
        </p:nvSpPr>
        <p:spPr>
          <a:xfrm>
            <a:off x="539552" y="4725144"/>
            <a:ext cx="3038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Znak divadla Semafor</a:t>
            </a:r>
          </a:p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na jeho původní budově.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3928" y="4725144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956376" y="6381328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908720"/>
            <a:ext cx="8280920" cy="1569660"/>
          </a:xfrm>
          <a:prstGeom prst="rect">
            <a:avLst/>
          </a:prstGeom>
          <a:noFill/>
        </p:spPr>
        <p:txBody>
          <a:bodyPr wrap="square" rtlCol="0">
            <a:prstTxWarp prst="textTriangleInverted">
              <a:avLst/>
            </a:prstTxWarp>
            <a:spAutoFit/>
          </a:bodyPr>
          <a:lstStyle/>
          <a:p>
            <a:pPr algn="ctr"/>
            <a:r>
              <a:rPr lang="cs-CZ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KONEC</a:t>
            </a:r>
            <a:endParaRPr lang="cs-CZ" sz="9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571612"/>
            <a:ext cx="8229600" cy="4894169"/>
          </a:xfrm>
        </p:spPr>
        <p:txBody>
          <a:bodyPr>
            <a:normAutofit/>
          </a:bodyPr>
          <a:lstStyle/>
          <a:p>
            <a:pPr marL="64008" indent="0">
              <a:buNone/>
            </a:pPr>
            <a:endParaRPr lang="cs-CZ" dirty="0" smtClean="0"/>
          </a:p>
          <a:p>
            <a:pPr>
              <a:buNone/>
            </a:pPr>
            <a:r>
              <a:rPr lang="cs-CZ" sz="1500" dirty="0" err="1" smtClean="0"/>
              <a:t>Charalambidis</a:t>
            </a:r>
            <a:r>
              <a:rPr lang="cs-CZ" sz="1500" dirty="0" smtClean="0"/>
              <a:t>, A. – Pilka, J. – Císař, z.: </a:t>
            </a:r>
            <a:r>
              <a:rPr lang="cs-CZ" sz="1500" i="1" dirty="0" smtClean="0"/>
              <a:t>Hudební výchova pro 9. ročník základní školy.</a:t>
            </a:r>
            <a:r>
              <a:rPr lang="cs-CZ" sz="1500" dirty="0" smtClean="0"/>
              <a:t> Praha, SPN 2005. </a:t>
            </a:r>
          </a:p>
          <a:p>
            <a:pPr>
              <a:buNone/>
            </a:pPr>
            <a:endParaRPr lang="cs-CZ" dirty="0" smtClean="0"/>
          </a:p>
          <a:p>
            <a:pPr marL="64008" indent="0" algn="just">
              <a:buNone/>
            </a:pPr>
            <a:r>
              <a:rPr lang="cs-CZ" sz="1400" dirty="0" smtClean="0"/>
              <a:t>Obr. 1, 2, 5 – Klipart Microsoft PowerPoint</a:t>
            </a:r>
          </a:p>
          <a:p>
            <a:pPr marL="64008" indent="0" algn="just">
              <a:buNone/>
            </a:pPr>
            <a:r>
              <a:rPr lang="cs-CZ" sz="1400" dirty="0" smtClean="0"/>
              <a:t>Obr.3-  </a:t>
            </a:r>
            <a:r>
              <a:rPr lang="cs-CZ" sz="1400" dirty="0">
                <a:hlinkClick r:id="rId2"/>
              </a:rPr>
              <a:t>http://commons.wikimedia.org/wiki/File:Ji%C5%99%C3%AD_%</a:t>
            </a:r>
            <a:r>
              <a:rPr lang="cs-CZ" sz="1400" dirty="0" smtClean="0">
                <a:hlinkClick r:id="rId2"/>
              </a:rPr>
              <a:t>C5%A0litr_hrob.jpg?uselang=cs</a:t>
            </a:r>
            <a:endParaRPr lang="cs-CZ" sz="1400" dirty="0" smtClean="0"/>
          </a:p>
          <a:p>
            <a:pPr marL="64008" indent="0" algn="just">
              <a:buNone/>
            </a:pPr>
            <a:r>
              <a:rPr lang="cs-CZ" sz="1400" dirty="0" smtClean="0"/>
              <a:t>Obr.4-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commons.wikimedia.org/wiki/File:Jiri_Suchy_KVIFF.jpg?uselang=cs</a:t>
            </a:r>
            <a:endParaRPr lang="cs-CZ" sz="1400" dirty="0" smtClean="0"/>
          </a:p>
          <a:p>
            <a:pPr marL="64008" indent="0" algn="just">
              <a:buNone/>
            </a:pPr>
            <a:r>
              <a:rPr lang="cs-CZ" sz="1400" dirty="0" smtClean="0"/>
              <a:t>Obr.6-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commons.wikimedia.org/wiki/File:Divadlo_Semafor_v_pasazi_Alfa.jpg?uselang=cs</a:t>
            </a:r>
            <a:endParaRPr lang="cs-CZ" sz="1400" dirty="0" smtClean="0"/>
          </a:p>
          <a:p>
            <a:pPr marL="64008" indent="0" algn="just">
              <a:buNone/>
            </a:pPr>
            <a:r>
              <a:rPr lang="cs-CZ" sz="1400" dirty="0" smtClean="0"/>
              <a:t>Obr.7-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commons.wikimedia.org/wiki/File:Prague_Dejvice_Semafor.jpg?uselang=cs</a:t>
            </a:r>
            <a:endParaRPr lang="cs-CZ" sz="1400" dirty="0" smtClean="0"/>
          </a:p>
          <a:p>
            <a:pPr marL="64008" indent="0" algn="just">
              <a:buNone/>
            </a:pPr>
            <a:endParaRPr lang="cs-CZ" sz="1400" dirty="0"/>
          </a:p>
          <a:p>
            <a:pPr marL="64008" indent="0" algn="just">
              <a:buNone/>
            </a:pPr>
            <a:r>
              <a:rPr lang="cs-CZ" sz="1400" dirty="0" smtClean="0"/>
              <a:t>Odkazy byly vloženy dne 21.10.2013.</a:t>
            </a:r>
            <a:endParaRPr lang="cs-CZ" sz="1400" dirty="0" smtClean="0"/>
          </a:p>
          <a:p>
            <a:pPr lvl="1" algn="just">
              <a:buFont typeface="Wingdings" pitchFamily="2" charset="2"/>
              <a:buChar char="v"/>
            </a:pPr>
            <a:endParaRPr lang="cs-CZ" dirty="0" smtClean="0"/>
          </a:p>
          <a:p>
            <a:pPr algn="just">
              <a:buNone/>
            </a:pPr>
            <a:endParaRPr lang="cs-CZ" sz="1400" b="1" dirty="0" smtClean="0"/>
          </a:p>
          <a:p>
            <a:pPr algn="just">
              <a:buNone/>
            </a:pPr>
            <a:endParaRPr lang="cs-CZ" sz="1400" b="1" dirty="0" smtClean="0"/>
          </a:p>
          <a:p>
            <a:pPr algn="just">
              <a:buNone/>
            </a:pPr>
            <a:endParaRPr lang="cs-CZ" sz="1400" b="1" dirty="0" smtClean="0"/>
          </a:p>
          <a:p>
            <a:pPr>
              <a:buNone/>
            </a:pP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539</TotalTime>
  <Words>591</Words>
  <Application>Microsoft Office PowerPoint</Application>
  <PresentationFormat>Předvádění na obrazovce (4:3)</PresentationFormat>
  <Paragraphs>161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Talent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50. a 60. léta v české populární hudbě</vt:lpstr>
      <vt:lpstr>Co budeme dnes dělat?</vt:lpstr>
      <vt:lpstr>Česká poválečná hudební scéna</vt:lpstr>
      <vt:lpstr>Prezentace aplikace PowerPoint</vt:lpstr>
      <vt:lpstr>Prezentace aplikace PowerPoint</vt:lpstr>
      <vt:lpstr>Divadla malých forem</vt:lpstr>
      <vt:lpstr>Prezentace aplikace PowerPoint</vt:lpstr>
      <vt:lpstr>Vznik divadla Semafor</vt:lpstr>
      <vt:lpstr>Prezentace aplikace PowerPoint</vt:lpstr>
      <vt:lpstr>Autorská dvojice divadla Semafor:</vt:lpstr>
      <vt:lpstr>Jiří Šlitr (autor hudby)</vt:lpstr>
      <vt:lpstr>Jiří Suchý (autor textů)</vt:lpstr>
      <vt:lpstr>Věděli jste, že…?</vt:lpstr>
      <vt:lpstr>Porovnejte:</vt:lpstr>
      <vt:lpstr>I tito zpěváci byli součástí divadla Semafor:</vt:lpstr>
      <vt:lpstr>Budova divadla Semafor:</vt:lpstr>
      <vt:lpstr>Prezentace aplikace PowerPoint</vt:lpstr>
      <vt:lpstr>Zdroje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50. a 60. léta v české populární hudbě</dc:title>
  <dc:creator>Monika</dc:creator>
  <cp:lastModifiedBy>Monika Kloučková</cp:lastModifiedBy>
  <cp:revision>71</cp:revision>
  <dcterms:created xsi:type="dcterms:W3CDTF">2012-03-12T18:33:25Z</dcterms:created>
  <dcterms:modified xsi:type="dcterms:W3CDTF">2013-10-28T11:59:16Z</dcterms:modified>
</cp:coreProperties>
</file>