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3" r:id="rId4"/>
    <p:sldId id="275" r:id="rId5"/>
    <p:sldId id="277" r:id="rId6"/>
    <p:sldId id="280" r:id="rId7"/>
    <p:sldId id="281" r:id="rId8"/>
    <p:sldId id="282" r:id="rId9"/>
    <p:sldId id="283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11" Type="http://schemas.openxmlformats.org/officeDocument/2006/relationships/image" Target="../media/image26.jpeg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7" Type="http://schemas.openxmlformats.org/officeDocument/2006/relationships/image" Target="../media/image38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920173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VY_52_INOVACE_17_Les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628799"/>
            <a:ext cx="4176464" cy="1421819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B050"/>
                </a:solidFill>
              </a:rPr>
              <a:t>Les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ACJE728X\MC900351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698510"/>
            <a:ext cx="3744416" cy="460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5373216"/>
            <a:ext cx="2976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 2. ZŠ Dobříš</a:t>
            </a:r>
          </a:p>
          <a:p>
            <a:endParaRPr lang="cs-CZ" dirty="0"/>
          </a:p>
        </p:txBody>
      </p:sp>
      <p:pic>
        <p:nvPicPr>
          <p:cNvPr id="1027" name="Picture 3" descr="C:\Users\OEM\AppData\Local\Microsoft\Windows\Temporary Internet Files\Content.IE5\S2OJ9WZ5\MC9002326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40160" y="4581128"/>
            <a:ext cx="1440160" cy="897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159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C 0.0092 0.00625 0.02049 0.00533 0.03056 0.00648 C 0.03698 0.00579 0.04358 0.00625 0.05 0.00486 C 0.0559 0.00371 0.06094 -0.00439 0.0658 -0.0081 C 0.07535 -0.01504 0.08785 -0.02477 0.09878 -0.02754 C 0.10781 -0.0368 0.11701 -0.04352 0.12813 -0.0456 C 0.13646 -0.05301 0.13455 -0.04838 0.13663 -0.05717 C 0.14844 -0.05162 0.1342 -0.02801 0.14635 -0.02291 C 0.15122 -0.02314 0.15608 -0.02314 0.16094 -0.0243 C 0.16354 -0.02477 0.16823 -0.02754 0.16823 -0.02754 C 0.17604 -0.03634 0.18125 -0.04606 0.19149 -0.04884 C 0.20972 -0.07314 0.18524 -0.04282 0.20122 -0.05717 C 0.20764 -0.06273 0.19913 -0.06134 0.20729 -0.06504 C 0.22847 -0.07477 0.25347 -0.06921 0.27569 -0.07314 C 0.27813 -0.0743 0.28056 -0.07523 0.28299 -0.07662 C 0.2842 -0.07685 0.28663 -0.07801 0.28663 -0.07801 C 0.29618 -0.07384 0.30642 -0.08217 0.31458 -0.08773 C 0.32656 -0.09629 0.33802 -0.10532 0.35122 -0.11088 C 0.35833 -0.11365 0.36493 -0.11689 0.37188 -0.12037 C 0.37552 -0.12222 0.38299 -0.12523 0.38299 -0.12523 C 0.38542 -0.12477 0.38854 -0.12592 0.39028 -0.12384 C 0.39705 -0.11458 0.38646 -0.1118 0.39514 -0.11551 C 0.39774 -0.12106 0.40104 -0.12477 0.40365 -0.13032 C 0.4066 -0.14629 0.40313 -0.15162 0.4 -0.16412 C 0.39965 -0.1706 0.39965 -0.17754 0.39878 -0.18402 C 0.39844 -0.18727 0.39635 -0.19352 0.39635 -0.19352 C 0.3625 -0.10301 0.31042 -0.02384 0.25729 0.04723 C 0.2474 -0.00532 0.31493 0.00394 0.33299 0.00301 C 0.34497 -0.00069 0.36042 -0.00301 0.36823 -0.01782 C 0.37865 -0.03727 0.37865 -0.06273 0.39149 -0.07963 C 0.39063 -0.09537 0.39219 -0.10532 0.38542 -0.11736 C 0.37778 -0.14745 0.36146 -0.14699 0.33785 -0.14977 C 0.27188 -0.15717 0.20521 -0.16319 0.13906 -0.16574 C 0.11476 -0.16828 0.07135 -0.17939 0.05 -0.19838 C 0.05069 -0.21203 0.04983 -0.23217 0.05972 -0.24074 C 0.06111 -0.24652 0.06823 -0.25532 0.06823 -0.25532 C 0.07118 -0.26551 0.07552 -0.27407 0.07813 -0.28449 C 0.08194 -0.29977 0.08524 -0.31504 0.08906 -0.33032 C 0.09115 -0.33865 0.09149 -0.35208 0.09392 -0.35926 C 0.09444 -0.36111 0.09635 -0.36134 0.09757 -0.36273 C 0.09844 -0.37708 0.10052 -0.38518 0.10243 -0.39838 C 0.10399 -0.40856 0.10382 -0.41921 0.10608 -0.42916 C 0.10781 -0.4368 0.11806 -0.44814 0.12188 -0.45532 C 0.12448 -0.46018 0.12899 -0.47338 0.13299 -0.47639 C 0.14288 -0.48379 0.15608 -0.48935 0.16701 -0.49259 C 0.18559 -0.49838 0.20521 -0.49514 0.22431 -0.49583 C 0.25069 -0.4993 0.26597 -0.49977 0.29757 -0.50092 C 0.30069 -0.50231 0.30538 -0.50046 0.30729 -0.50416 C 0.30903 -0.50787 0.30712 -0.51319 0.30851 -0.51713 C 0.30938 -0.51967 0.32188 -0.53472 0.32431 -0.53657 C 0.33333 -0.54305 0.34375 -0.54537 0.35365 -0.54791 C 0.37743 -0.54375 0.36753 -0.5493 0.37691 -0.53333 C 0.37813 -0.52222 0.37604 -0.50717 0.38177 -0.49907 C 0.38472 -0.50023 0.39479 -0.50347 0.39878 -0.5074 C 0.41146 -0.51944 0.41753 -0.53194 0.42691 -0.54791 C 0.42934 -0.56111 0.43212 -0.57407 0.43542 -0.58703 C 0.43767 -0.62731 0.43507 -0.59583 0.43785 -0.61458 C 0.43837 -0.61782 0.43854 -0.62106 0.43906 -0.6243 C 0.43976 -0.62777 0.44149 -0.63426 0.44149 -0.63426 C 0.38056 -0.66736 0.31476 -0.6875 0.25851 -0.73333 C 0.2474 -0.74236 0.23576 -0.75393 0.22309 -0.75926 C 0.22188 -0.76041 0.21944 -0.76064 0.21944 -0.7625 C 0.21944 -0.76412 0.22222 -0.76203 0.22309 -0.76088 C 0.22396 -0.75972 0.22396 -0.75764 0.22431 -0.75602 C 0.21875 -0.75046 0.21771 -0.74583 0.21337 -0.75439 C 0.22205 -0.76203 0.21528 -0.7618 0.22813 -0.76412 C 0.24028 -0.76944 0.25226 -0.77152 0.26458 -0.77569 C 0.36319 -0.77361 0.31302 -0.78402 0.34635 -0.76921 C 0.3559 -0.75555 0.36042 -0.74676 0.37431 -0.73981 C 0.37726 -0.74027 0.38073 -0.73912 0.38299 -0.74143 C 0.38507 -0.74352 0.38299 -0.75 0.38542 -0.75115 C 0.38993 -0.75324 0.39514 -0.75 0.4 -0.74953 C 0.40243 -0.74745 0.40573 -0.74629 0.40729 -0.74305 C 0.41024 -0.73727 0.41042 -0.72893 0.41337 -0.72361 C 0.41632 -0.71828 0.41806 -0.7125 0.42066 -0.7074 C 0.42396 -0.70069 0.42708 -0.70208 0.43177 -0.69583 C 0.43455 -0.69213 0.44028 -0.68449 0.44028 -0.68449 C 0.44427 -0.66852 0.43785 -0.69097 0.44514 -0.67639 C 0.44896 -0.66875 0.44253 -0.6625 0.45122 -0.65856 C 0.45625 -0.65185 0.46198 -0.65231 0.46823 -0.64884 C 0.47951 -0.64236 0.4908 -0.63935 0.50243 -0.63426 C 0.50885 -0.62106 0.53628 -0.62222 0.54757 -0.62106 C 0.56042 -0.61689 0.57465 -0.61643 0.58785 -0.61458 C 0.60035 -0.60902 0.6151 -0.60926 0.62813 -0.6081 C 0.62934 -0.60787 0.6408 -0.60602 0.64149 -0.60486 C 0.64219 -0.60347 0.64063 -0.60162 0.64028 -0.6 C 0.63993 -0.5956 0.63958 -0.59143 0.63906 -0.58703 C 0.63889 -0.58541 0.63733 -0.58379 0.63785 -0.58217 C 0.63837 -0.58055 0.64028 -0.58102 0.64149 -0.58055 C 0.64427 -0.575 0.64514 -0.57083 0.64878 -0.56574 C 0.64965 -0.5625 0.65035 -0.55926 0.65122 -0.55602 C 0.65156 -0.55439 0.65243 -0.55115 0.65243 -0.55115 C 0.65278 -0.54421 0.65017 -0.53541 0.65365 -0.53009 C 0.65503 -0.52801 0.66701 -0.54791 0.66823 -0.54953 " pathEditMode="relative" ptsTypes="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Zapamatuj si to dnes!</a:t>
            </a:r>
          </a:p>
          <a:p>
            <a:pPr marL="0" indent="0">
              <a:buNone/>
            </a:pPr>
            <a:r>
              <a:rPr lang="cs-CZ" dirty="0" smtClean="0"/>
              <a:t>   Víš, čemu se říká les?</a:t>
            </a:r>
          </a:p>
          <a:p>
            <a:pPr marL="0" indent="0">
              <a:buNone/>
            </a:pPr>
            <a:r>
              <a:rPr lang="cs-CZ" dirty="0" smtClean="0"/>
              <a:t>   Spousta stromů pohromadě,</a:t>
            </a:r>
          </a:p>
          <a:p>
            <a:pPr marL="0" indent="0">
              <a:buNone/>
            </a:pPr>
            <a:r>
              <a:rPr lang="cs-CZ" dirty="0" smtClean="0"/>
              <a:t>   které nejsou hezky v řadě.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H1KETE02\MC9003512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07" y="3740454"/>
            <a:ext cx="2905589" cy="235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B4A6B7Q4\MC900101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499" y="1799825"/>
            <a:ext cx="2191777" cy="222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H1KETE02\MC900351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689" y="4154785"/>
            <a:ext cx="959386" cy="165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H1KETE02\MC900351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976" y="4108666"/>
            <a:ext cx="1226717" cy="2119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H1KETE02\MC900351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6693" y="4154785"/>
            <a:ext cx="1036622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H1KETE02\MC900351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312" y="4581128"/>
            <a:ext cx="1036622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H1KETE02\MC900351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20888"/>
            <a:ext cx="1036622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H1KETE02\MC900351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299" y="4154785"/>
            <a:ext cx="845867" cy="1461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2FH3CH61\MC9001922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6536" y="980728"/>
            <a:ext cx="504372" cy="91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AppData\Local\Microsoft\Windows\Temporary Internet Files\Content.IE5\RZBRHLXH\MC9001512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44624" y="5321998"/>
            <a:ext cx="725837" cy="77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EM\AppData\Local\Microsoft\Windows\Temporary Internet Files\Content.IE5\H1KETE02\MC9001511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2616" y="-9128"/>
            <a:ext cx="879654" cy="544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535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91 0.01018 C 0.04791 0.01134 0.0552 0.01226 0.07639 0.01805 C 0.08038 0.01921 0.08455 0.02106 0.08836 0.02268 C 0.0908 0.02361 0.09305 0.02476 0.09548 0.02592 C 0.0967 0.02638 0.09913 0.02754 0.09913 0.02777 C 0.11024 0.03796 0.12621 0.03842 0.13836 0.04652 C 0.14461 0.05069 0.15086 0.05277 0.15746 0.05601 C 0.16371 0.05902 0.16909 0.06296 0.17534 0.06574 C 0.17673 0.06643 0.17743 0.06828 0.17882 0.06875 C 0.18264 0.07037 0.1868 0.07083 0.1908 0.07199 C 0.19566 0.07338 0.19323 0.07384 0.19791 0.07685 C 0.2026 0.07986 0.21007 0.08148 0.21458 0.0831 C 0.21996 0.08495 0.22465 0.08773 0.23003 0.08935 C 0.2375 0.09583 0.24878 0.09791 0.25746 0.10046 C 0.26562 0.10601 0.27569 0.11064 0.28472 0.11319 C 0.29427 0.11967 0.30416 0.12407 0.31458 0.12754 C 0.31909 0.13171 0.32205 0.1324 0.3276 0.13379 C 0.3335 0.13773 0.34149 0.14166 0.34791 0.14351 C 0.35243 0.14745 0.35677 0.14838 0.36215 0.14976 C 0.36718 0.15416 0.37291 0.15717 0.37882 0.15926 C 0.3842 0.16412 0.39166 0.16666 0.39791 0.16875 C 0.40295 0.17338 0.40868 0.17662 0.41458 0.17824 C 0.41979 0.1831 0.42517 0.18472 0.43125 0.18634 C 0.43975 0.19375 0.44913 0.19791 0.45868 0.20185 C 0.46649 0.20949 0.47916 0.21551 0.48836 0.21967 C 0.49514 0.22638 0.49114 0.22338 0.50034 0.22754 C 0.50694 0.23055 0.51198 0.23657 0.51805 0.24027 C 0.52343 0.24351 0.53038 0.2456 0.53593 0.24814 C 0.53732 0.24884 0.53819 0.25069 0.53958 0.25138 C 0.54635 0.25532 0.5559 0.25532 0.56215 0.26088 C 0.57031 0.26805 0.56649 0.26597 0.57291 0.26875 C 0.57708 0.27268 0.58229 0.27638 0.58715 0.27824 C 0.59548 0.28588 0.59184 0.28263 0.59791 0.28796 C 0.60104 0.29074 0.60625 0.29143 0.60972 0.29421 C 0.61267 0.29652 0.6151 0.29976 0.61805 0.30208 C 0.62135 0.30463 0.62534 0.30625 0.62882 0.30856 C 0.63646 0.31342 0.64218 0.3206 0.65034 0.3243 C 0.65538 0.32893 0.65868 0.33449 0.66458 0.33703 C 0.67274 0.34444 0.66892 0.34236 0.67534 0.3449 C 0.67656 0.34606 0.67882 0.34814 0.67882 0.34838 " pathEditMode="relative" rAng="0" ptsTypes="fffffffffffffffffffffffffffffffffffffffA">
                                      <p:cBhvr>
                                        <p:cTn id="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95" y="1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28 -0.01459 C 0.01701 -0.02223 0.01788 -0.02732 0.02118 -0.03357 C 0.0224 -0.0382 0.02413 -0.04375 0.02587 -0.04792 C 0.02743 -0.05116 0.03004 -0.05371 0.03073 -0.05741 C 0.03299 -0.06644 0.03872 -0.07894 0.04531 -0.08449 C 0.04705 -0.09213 0.04983 -0.09746 0.05486 -0.10186 C 0.0599 -0.11274 0.05642 -0.11019 0.0632 -0.11297 C 0.07014 -0.12732 0.06059 -0.11042 0.06892 -0.11922 C 0.06997 -0.12037 0.07014 -0.12292 0.07118 -0.12408 C 0.07344 -0.12639 0.07604 -0.12686 0.0783 -0.12894 C 0.07917 -0.13056 0.07969 -0.13241 0.08073 -0.13357 C 0.08281 -0.13612 0.08785 -0.14005 0.08785 -0.13982 C 0.0882 -0.14167 0.0882 -0.14352 0.08906 -0.14468 C 0.09115 -0.14746 0.09618 -0.15116 0.09618 -0.15093 C 0.10087 -0.16019 0.09566 -0.15232 0.1033 -0.15741 C 0.11163 -0.16297 0.11927 -0.16991 0.1283 -0.17338 C 0.1342 -0.1757 0.13108 -0.17431 0.13906 -0.17801 C 0.14149 -0.17917 0.14618 -0.18125 0.14618 -0.18102 C 0.1559 -0.19028 0.16528 -0.19098 0.17708 -0.19237 C 0.18004 -0.19306 0.18472 -0.19561 0.18785 -0.19561 " pathEditMode="relative" rAng="0" ptsTypes="fffffffffffffffffffA">
                                      <p:cBhvr>
                                        <p:cTn id="10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28" y="-9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C -0.01823 -0.00185 -0.03646 -0.00463 -0.05487 -0.00625 C -0.09566 -0.02523 -0.15921 -0.00625 -0.20608 0.00162 C -0.21389 0.00532 -0.22292 0.00741 -0.23108 0.00972 C -0.23768 0.01157 -0.23507 0.01088 -0.24289 0.01435 C -0.2441 0.01481 -0.24653 0.01597 -0.24653 0.01597 C -0.25243 0.02153 -0.25834 0.02801 -0.26441 0.03333 C -0.26546 0.03426 -0.26684 0.03426 -0.26789 0.03495 C -0.2691 0.03588 -0.27032 0.03704 -0.27153 0.03819 C -0.2724 0.03981 -0.27292 0.04167 -0.27396 0.04306 C -0.27605 0.0456 -0.28108 0.04931 -0.28108 0.04931 C -0.28177 0.05093 -0.2823 0.05278 -0.28334 0.05417 C -0.28438 0.05556 -0.28612 0.05579 -0.28698 0.05718 C -0.28872 0.05995 -0.28907 0.06366 -0.29063 0.06667 C -0.29202 0.07292 -0.29514 0.07569 -0.29775 0.08102 C -0.30243 0.09051 -0.3073 0.10023 -0.31198 0.10972 C -0.31424 0.11435 -0.3158 0.11921 -0.31789 0.12384 C -0.31927 0.12708 -0.32275 0.13333 -0.32275 0.13333 C -0.32466 0.14352 -0.32309 0.13796 -0.32865 0.14931 C -0.33004 0.15208 -0.33021 0.15556 -0.33108 0.1588 C -0.3323 0.16366 -0.33542 0.16852 -0.33698 0.17315 C -0.34028 0.18264 -0.3408 0.19306 -0.34532 0.20162 C -0.3474 0.20949 -0.34879 0.21852 -0.35243 0.22546 C -0.36094 0.2588 -0.36893 0.29213 -0.37743 0.32546 C -0.38091 0.33935 -0.38316 0.35648 -0.38941 0.36829 C -0.39115 0.37731 -0.39393 0.38634 -0.39532 0.39537 C -0.39566 0.39792 -0.39601 0.40069 -0.39653 0.40324 C -0.39723 0.40648 -0.39896 0.41273 -0.39896 0.41273 C -0.40087 0.42778 -0.40573 0.44213 -0.40834 0.45718 C -0.40903 0.46088 -0.41077 0.46597 -0.41077 0.46991 " pathEditMode="relative" ptsTypes="fffffffffffffffffffffffffffffA">
                                      <p:cBhvr>
                                        <p:cTn id="1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OEM\AppData\Local\Microsoft\Windows\Temporary Internet Files\Content.IE5\B4A6B7Q4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7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23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chováme v lese?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smtClean="0">
                <a:hlinkClick r:id="rId2" action="ppaction://hlinksldjump"/>
              </a:rPr>
              <a:t>hlučně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</a:t>
            </a:r>
            <a:r>
              <a:rPr lang="cs-CZ" dirty="0" smtClean="0">
                <a:hlinkClick r:id="rId2" action="ppaction://hlinksldjump"/>
              </a:rPr>
              <a:t>kopeme do hub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dirty="0" smtClean="0">
                <a:hlinkClick r:id="rId2" action="ppaction://hlinksldjump"/>
              </a:rPr>
              <a:t>odhazujeme odpadky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dirty="0" smtClean="0">
                <a:hlinkClick r:id="rId3" action="ppaction://hlinksldjump"/>
              </a:rPr>
              <a:t>tiše, neznečišťujeme a neničíme přírodu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676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Špatná odpověď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44824"/>
            <a:ext cx="3129211" cy="312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prava 3">
            <a:hlinkClick r:id="rId3" action="ppaction://hlinksldjump"/>
          </p:cNvPr>
          <p:cNvSpPr/>
          <p:nvPr/>
        </p:nvSpPr>
        <p:spPr>
          <a:xfrm>
            <a:off x="1835696" y="2060848"/>
            <a:ext cx="2016224" cy="345638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6093296"/>
            <a:ext cx="2613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ŠIPKU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608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Správná odpověď!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PG9PTAV0\MC9004331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530525" cy="353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tiše vstupte…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2FH3CH61\MP90039962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6768752" cy="4795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07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0409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494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8068" y="4509119"/>
            <a:ext cx="2915816" cy="22202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260648"/>
            <a:ext cx="2638917" cy="19442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8068" y="260649"/>
            <a:ext cx="2915816" cy="19442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37" y="4509119"/>
            <a:ext cx="2627785" cy="22202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2409234"/>
            <a:ext cx="2627784" cy="19708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8473" y="2420695"/>
            <a:ext cx="2915411" cy="19845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60649"/>
            <a:ext cx="2790056" cy="1944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509119"/>
            <a:ext cx="2790056" cy="222026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09235"/>
            <a:ext cx="2790056" cy="197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5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69 0.79537 C -0.1033 0.78912 -0.09879 0.77778 -0.09879 0.77778 C -0.09757 0.76991 -0.09618 0.75995 -0.09167 0.75417 C -0.0875 0.74884 -0.0816 0.74537 -0.07743 0.73981 C -0.06875 0.72801 -0.07848 0.73704 -0.07032 0.73032 C -0.06354 0.70278 -0.05539 0.69167 -0.03334 0.68727 C -0.02431 0.6831 -0.02865 0.68472 -0.02032 0.68264 C -0.0099 0.67546 0.00069 0.67708 0.01198 0.67315 C 0.01805 0.67106 0.02361 0.66667 0.02968 0.66505 C 0.04444 0.66111 0.05989 0.65949 0.075 0.65694 C 0.09548 0.6581 0.11146 0.66111 0.13073 0.66343 C 0.15711 0.6706 0.15798 0.66597 0.20121 0.66505 C 0.20243 0.66412 0.20347 0.66296 0.20468 0.66204 C 0.2059 0.66111 0.20729 0.66111 0.20833 0.66019 C 0.21146 0.65741 0.21371 0.65347 0.21666 0.65093 C 0.225 0.64306 0.23489 0.6375 0.24409 0.63194 C 0.24739 0.62731 0.24965 0.62384 0.25121 0.61736 C 0.25069 0.5956 0.26076 0.56366 0.24288 0.55556 C 0.24132 0.55162 0.24062 0.54699 0.23802 0.54444 C 0.23576 0.54236 0.23229 0.54398 0.22968 0.54306 C 0.2283 0.54259 0.22743 0.54097 0.22621 0.53958 C 0.22396 0.53542 0.22274 0.52847 0.21909 0.52546 C 0.21128 0.51944 0.20017 0.52176 0.19166 0.51898 C 0.18715 0.51782 0.18246 0.5169 0.17847 0.51435 C 0.17534 0.51227 0.16892 0.50787 0.16892 0.50787 C 0.16875 0.50625 0.1684 0.50486 0.16788 0.50324 C 0.16701 0.50139 0.16597 0.50023 0.16527 0.49838 C 0.16441 0.49537 0.16475 0.49213 0.16423 0.48866 C 0.16371 0.48565 0.16284 0.48218 0.16198 0.47917 C 0.16024 0.47407 0.1585 0.46898 0.15711 0.46366 C 0.15607 0.46042 0.15468 0.45417 0.15468 0.45417 C 0.1776 0.44398 0.20086 0.43426 0.225 0.4287 C 0.23802 0.43056 0.23455 0.43218 0.24757 0.42546 C 0.2533 0.42269 0.25868 0.41898 0.26423 0.41597 C 0.26632 0.41481 0.27031 0.41273 0.27031 0.41273 C 0.28923 0.41921 0.3085 0.41157 0.32743 0.41111 C 0.36076 0.41019 0.39392 0.41019 0.42743 0.40972 C 0.45173 0.40579 0.47482 0.40417 0.5 0.40324 C 0.50503 0.40139 0.51007 0.39884 0.51545 0.39699 C 0.51996 0.38912 0.52031 0.37986 0.52621 0.37315 C 0.52812 0.3706 0.53316 0.36667 0.53316 0.36667 C 0.53472 0.36134 0.5368 0.35648 0.53802 0.35093 C 0.53802 0.35023 0.53698 0.33889 0.53576 0.33657 C 0.53472 0.33495 0.53316 0.33472 0.53194 0.33333 C 0.52899 0.32894 0.52361 0.31921 0.52361 0.31921 C 0.52066 0.30301 0.51493 0.29306 0.50347 0.28588 C 0.49323 0.28634 0.48264 0.28634 0.47239 0.2875 C 0.46024 0.28889 0.45 0.3 0.43923 0.30486 C 0.43298 0.31065 0.42187 0.31435 0.41406 0.31597 C 0.40607 0.32361 0.39271 0.32431 0.38316 0.32546 C 0.3625 0.32407 0.35625 0.33009 0.35 0.30648 C 0.3493 0.30069 0.34618 0.29468 0.34739 0.28889 C 0.35295 0.26412 0.36632 0.25556 0.3809 0.23796 C 0.38889 0.2287 0.39444 0.20486 0.40225 0.19375 C 0.41389 0.17755 0.43541 0.1581 0.45225 0.15417 C 0.46406 0.14329 0.48264 0.13472 0.49618 0.13032 C 0.50104 0.12639 0.50729 0.12338 0.5118 0.11921 C 0.51545 0.1162 0.51736 0.11019 0.52135 0.1081 C 0.52951 0.10347 0.53576 0.10301 0.54409 0.10162 C 0.55243 0.09815 0.5618 0.09306 0.57031 0.09051 C 0.58003 0.08773 0.59149 0.08704 0.60121 0.08588 C 0.61302 0.08032 0.62934 0.08171 0.64045 0.08102 C 0.64635 0.0794 0.65243 0.07824 0.65833 0.07639 C 0.66146 0.07546 0.66771 0.07315 0.66771 0.07315 C 0.67413 0.06736 0.69027 0.05787 0.69861 0.05556 C 0.70399 0.04907 0.71093 0.0412 0.71771 0.03819 C 0.7243 0.03148 0.73194 0.02894 0.73923 0.02384 C 0.74305 0.01667 0.74236 0.02037 0.74045 0.0081 C 0.73802 -0.00741 0.71684 -0.0088 0.70816 -0.01111 C 0.65382 -0.01042 0.61111 -0.01157 0.56076 -0.00463 C 0.54861 -0.00046 0.53489 -0.00046 0.52239 0.00162 C 0.51857 0.00347 0.51458 0.00741 0.51059 0.0081 C 0.50555 0.00903 0.50052 0.00903 0.49531 0.00972 C 0.49271 0.00995 0.49045 0.01065 0.48802 0.01111 C 0.48663 0.01157 0.48541 0.01204 0.48437 0.01273 C 0.48316 0.01366 0.48211 0.01528 0.4809 0.01597 C 0.4776 0.01759 0.47361 0.01806 0.47031 0.01921 C 0.4618 0.02639 0.45173 0.02755 0.44271 0.03333 C 0.42812 0.03287 0.41336 0.03426 0.39878 0.03194 C 0.39444 0.03125 0.39166 0.02546 0.38802 0.02222 C 0.38298 0.01782 0.36909 0.01806 0.36527 0.01759 C 0.36024 0.01875 0.35468 0.01829 0.35 0.02083 C 0.34739 0.02222 0.34444 0.04444 0.34392 0.04606 C 0.34166 0.05671 0.33941 0.06713 0.33698 0.07778 C 0.3283 0.18634 0.33472 0.12917 0.31666 0.24931 C 0.31493 0.26088 0.3125 0.2787 0.30711 0.28889 C 0.30573 0.29468 0.30382 0.29977 0.30121 0.30486 C 0.29739 0.29699 0.29948 0.28657 0.29531 0.2794 C 0.29392 0.27685 0.29097 0.27662 0.28923 0.27477 C 0.28194 0.26736 0.27413 0.26134 0.26666 0.25417 C 0.25503 0.23079 0.23177 0.21667 0.21198 0.21111 C 0.20972 0.20833 0.20694 0.20625 0.20468 0.20301 C 0.20243 0.2 0.20104 0.19676 0.19878 0.19375 C 0.19687 0.1875 0.19618 0.18079 0.19409 0.17477 C 0.18524 0.14815 0.16979 0.13125 0.14878 0.12546 C 0.13784 0.11528 0.11423 0.10903 0.10121 0.10648 C 0.0993 0.1044 0.09705 0.10231 0.09531 0.1 C 0.09357 0.09769 0.09236 0.09444 0.09045 0.09213 C 0.08906 0.09051 0.08732 0.09005 0.08576 0.08889 C 0.08402 0.0875 0.08246 0.08611 0.0809 0.08426 C 0.07465 0.07685 0.06788 0.06991 0.06198 0.06204 C 0.06024 0.05486 0.05902 0.04745 0.0559 0.04144 C 0.05069 0.02037 0.05972 0.05347 0.05121 0.03333 C 0.04479 0.01829 0.0625 0.02685 0.03455 0.02384 C 0.03021 0.01921 0.02413 0.00741 0.01909 0.00486 C 0.01423 0.00231 0.00538 -3.7037E-7 -2.77778E-7 -3.7037E-7 " pathEditMode="relative" ptsTypes="fffffffffffffffffffffffffffffffffffffffffffffffffffffffffffffffffffffffffffffffffffffffffffffffffffffffffA">
                                      <p:cBhvr>
                                        <p:cTn id="6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0244 -0.50486 C 0.49879 -0.49074 0.49931 -0.47639 0.49653 -0.46204 C 0.49393 -0.42407 0.49584 -0.38518 0.49167 -0.34768 C 0.49098 -0.33287 0.48976 -0.31806 0.48942 -0.30324 C 0.48907 -0.28472 0.48664 -0.28704 0.4941 -0.28449 C 0.49827 -0.28056 0.50087 -0.27662 0.50712 -0.28287 C 0.50921 -0.28472 0.50955 -0.29213 0.50955 -0.29213 C 0.50921 -0.29838 0.50955 -0.30486 0.50834 -0.31111 C 0.5073 -0.3162 0.50383 -0.3162 0.50122 -0.31759 C 0.49393 -0.32153 0.48768 -0.32384 0.47987 -0.32546 C 0.4691 -0.325 0.45834 -0.32523 0.44775 -0.32384 C 0.44462 -0.32338 0.44202 -0.31991 0.43942 -0.31759 C 0.43612 -0.31458 0.42987 -0.30787 0.42987 -0.30787 C 0.42605 -0.29977 0.42327 -0.29143 0.42032 -0.28287 C 0.41962 -0.28032 0.41858 -0.27847 0.41789 -0.27616 C 0.41702 -0.27315 0.41546 -0.26667 0.41546 -0.26667 C 0.41511 -0.26134 0.41546 -0.25602 0.41442 -0.25093 C 0.4139 -0.24838 0.41164 -0.24676 0.41077 -0.24444 C 0.40903 -0.24005 0.40851 -0.23472 0.40712 -0.23009 C 0.40695 -0.2287 0.40574 -0.21782 0.40487 -0.21597 C 0.40244 -0.21065 0.39705 -0.20787 0.3941 -0.20324 C 0.3908 -0.19815 0.38699 -0.18565 0.38699 -0.18565 C 0.3856 -0.17176 0.38282 -0.15718 0.37865 -0.14444 C 0.37622 -0.13681 0.37205 -0.12963 0.3691 -0.12222 C 0.3665 -0.11528 0.36633 -0.10579 0.36546 -0.09838 C 0.36476 -0.0787 0.35851 -0.06088 0.37501 -0.06829 C 0.37796 -0.07986 0.37674 -0.07454 0.37865 -0.08426 C 0.3823 -0.05463 0.37449 -0.06296 0.40608 -0.06505 C 0.4191 -0.07153 0.42171 -0.07616 0.43455 -0.07153 C 0.4349 -0.06944 0.43525 -0.06713 0.43577 -0.06505 C 0.43646 -0.06181 0.4382 -0.05556 0.4382 -0.05556 C 0.44063 -0.03009 0.43855 -0.03935 0.44167 -0.02708 C 0.44584 0.01088 0.44462 -0.01227 0.44046 0.04282 C 0.44653 0.20324 0.4316 0.17199 0.47379 0.28889 C 0.4764 0.2963 0.49862 0.29514 0.50487 0.29676 C 0.51129 0.30023 0.51303 0.30347 0.51667 0.31111 C 0.51754 0.31829 0.52327 0.34259 0.51442 0.34769 C 0.51216 0.34907 0.50955 0.34861 0.50712 0.34907 C 0.49584 0.35972 0.46771 0.36088 0.45487 0.36181 C 0.43282 0.36551 0.43126 0.36458 0.40001 0.36343 C 0.38976 0.36111 0.38039 0.35556 0.37032 0.35394 C 0.36094 0.35232 0.34567 0.35139 0.33699 0.35069 C 0.33386 0.35023 0.33056 0.34954 0.32744 0.34907 C 0.32032 0.34792 0.30608 0.34607 0.30608 0.34607 C 0.29515 0.3412 0.28299 0.33819 0.27153 0.33657 C 0.24844 0.3375 0.23785 0.33982 0.21667 0.33796 C 0.21824 0.31088 0.21494 0.32199 0.22379 0.30324 C 0.22518 0.30046 0.22535 0.29676 0.22622 0.29352 C 0.22657 0.2919 0.22744 0.28889 0.22744 0.28889 C 0.22709 0.27894 0.22761 0.26875 0.22622 0.2588 C 0.22605 0.25694 0.22362 0.25694 0.22275 0.25556 C 0.22188 0.25417 0.22188 0.25232 0.22153 0.25069 C 0.23265 0.23009 0.24098 0.20625 0.25487 0.18889 C 0.27796 0.16042 0.2981 0.13704 0.31442 0.10162 C 0.31442 0.10162 0.31702 0.08495 0.31442 0.08403 C 0.31146 0.0831 0.30869 0.08704 0.30608 0.08889 C 0.29619 0.09583 0.28959 0.10116 0.27865 0.10463 C 0.26633 0.11296 0.25244 0.11944 0.23924 0.12546 C 0.23421 0.12778 0.22379 0.12847 0.22379 0.12847 C 0.21494 0.13657 0.20695 0.1463 0.19879 0.15556 C 0.17275 0.18519 0.20851 0.13634 0.17865 0.17616 C 0.17015 0.1875 0.1632 0.20162 0.15487 0.21273 C 0.15244 0.21597 0.14914 0.21759 0.14653 0.2206 C 0.13351 0.23611 0.13126 0.23889 0.11442 0.25069 C 0.1066 0.25625 0.09688 0.26273 0.09046 0.2713 C 0.08386 0.28009 0.07848 0.29144 0.07032 0.29838 C 0.06633 0.30185 0.06077 0.30486 0.05608 0.30625 C 0.0514 0.30764 0.04167 0.30949 0.04167 0.30949 C -0.0059 0.33125 -0.0736 0.31944 -0.11423 0.3206 C -0.13506 0.31944 -0.1434 0.31944 -0.16058 0.31435 C -0.16822 0.30671 -0.1677 0.29907 -0.17256 0.28889 C -0.17847 0.27639 -0.18732 0.2713 -0.19756 0.26667 C -0.20329 0.26088 -0.20555 0.25648 -0.20833 0.24769 C -0.20972 0.23657 -0.20885 0.23495 -0.21545 0.22847 C -0.21701 0.19699 -0.20572 0.15949 -0.2309 0.15069 C -0.2361 0.1463 -0.23888 0.14282 -0.24513 0.1412 C -0.24635 0.13495 -0.2467 0.12801 -0.24878 0.12222 C -0.25034 0.11806 -0.2519 0.11366 -0.25347 0.10949 C -0.25433 0.10741 -0.2559 0.10324 -0.2559 0.10324 C -0.25798 0.09213 -0.25972 0.08102 -0.2618 0.06991 C -0.26458 0.0287 -0.26145 0.07083 -0.26423 0.0412 C -0.2651 0.03171 -0.26666 0.01273 -0.26666 0.01273 C -0.26579 0.00625 -0.26597 -0.00046 -0.26423 -0.00648 C -0.26371 -0.0081 -0.2618 -0.00741 -0.26058 -0.00787 C -0.25399 -0.01065 -0.24878 -0.01157 -0.24166 -0.01273 C -0.19166 -0.01181 -0.15833 -0.01227 -0.11423 -0.00486 C -0.10295 0.00023 -0.09808 0.00857 -0.08558 0.01111 C -0.07482 0.0169 -0.08472 0.01227 -0.07256 0.01574 C -0.0644 0.01806 -0.05711 0.02361 -0.04878 0.02546 C -0.04235 0.025 -0.03593 0.02569 -0.02968 0.02384 C -0.0269 0.02292 -0.02499 0.01944 -0.02256 0.01736 C -0.01545 0.01111 -0.00572 0.00833 6.66667E-6 -2.96296E-6 " pathEditMode="relative" ptsTypes="fffffffffffffffffffffffffffffffffffffffffffffffffffffffffffffffffffffffffffffffffffffffffffA">
                                      <p:cBhvr>
                                        <p:cTn id="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0122 0.41898 C -0.78941 0.42986 -0.78056 0.42824 -0.76545 0.43009 C -0.754 0.43148 -0.74254 0.43356 -0.73108 0.43495 C -0.68924 0.43426 -0.65295 0.43611 -0.6132 0.43009 C -0.60104 0.42477 -0.57518 0.43217 -0.56198 0.43333 C -0.55243 0.4375 -0.54202 0.43634 -0.53212 0.43819 C -0.52431 0.44143 -0.51754 0.44699 -0.50955 0.4493 C -0.49757 0.45301 -0.4849 0.45532 -0.47275 0.45717 C -0.46511 0.46065 -0.45834 0.46088 -0.45 0.4618 C -0.44497 0.46319 -0.43941 0.4625 -0.43455 0.46505 C -0.43299 0.46574 -0.43264 0.46898 -0.43108 0.46991 C -0.42101 0.47662 -0.40868 0.47824 -0.39775 0.4794 C -0.37917 0.48356 -0.36059 0.4919 -0.34288 0.5 C -0.34011 0.50116 -0.32188 0.50324 -0.32153 0.50324 C -0.29045 0.51157 -0.26198 0.51481 -0.22986 0.51597 C -0.21841 0.53125 -0.20452 0.54491 -0.19045 0.55555 C -0.17795 0.56505 -0.16667 0.57847 -0.15365 0.58727 C -0.14514 0.59305 -0.14045 0.59143 -0.13212 0.6 C -0.11233 0.62014 -0.13507 0.60764 -0.10608 0.62847 C -0.01945 0.69074 -0.05695 0.66597 -0.02153 0.68264 C -0.01285 0.68148 -0.004 0.68102 0.00468 0.6794 C 0.00712 0.67893 0.0118 0.67616 0.0118 0.67616 C 0.01701 0.66967 0.0217 0.66389 0.025 0.65555 C 0.02465 0.64491 0.02482 0.63426 0.02378 0.62384 C 0.02361 0.62199 0.02187 0.62083 0.02135 0.61898 C 0.02014 0.61481 0.01892 0.60625 0.01892 0.60625 C 0.02031 0.56736 0.01614 0.57755 0.03333 0.5618 C 0.03524 0.57292 0.03732 0.58403 0.03923 0.59514 C 0.0401 0.60092 0.04149 0.61875 0.04166 0.61273 C 0.04253 0.56204 0.04479 0.49583 0.02847 0.44606 C 0.02569 0.42407 0.02014 0.38842 0.02725 0.37153 C 0.03107 0.36227 0.04323 0.36944 0.05121 0.36829 C 0.05972 0.4037 0.07031 0.41018 0.09635 0.43657 C 0.12725 0.46782 0.11892 0.46273 0.14288 0.47153 C 0.1625 0.46713 0.16041 0.4412 0.16423 0.4206 C 0.16632 0.3838 0.17309 0.34143 0.16059 0.30787 C 0.15607 0.26713 0.13194 0.27176 0.10712 0.25393 C 0.0908 0.24213 0.07708 0.2243 0.06059 0.21273 C 0.03489 0.19467 0.00746 0.18102 -0.0191 0.16505 C -0.03941 0.21111 -0.05816 0.25833 -0.07986 0.30324 C -0.08073 0.30509 -0.08229 0.30023 -0.08334 0.29838 C -0.08507 0.29537 -0.08663 0.29213 -0.0882 0.28889 C -0.09393 0.27755 -0.10521 0.26782 -0.11441 0.2618 C -0.11927 0.24838 -0.11372 0.26227 -0.12032 0.25069 C -0.12327 0.2456 -0.12865 0.23495 -0.12865 0.23495 C -0.13038 0.22824 -0.13542 0.22662 -0.13212 0.21898 C -0.13004 0.21412 -0.12691 0.20995 -0.12379 0.20625 C -0.1217 0.2037 -0.11667 0.2 -0.11667 0.2 C -0.11007 0.18217 -0.11025 0.16458 -0.10608 0.14606 C -0.10643 0.14352 -0.10556 0.13981 -0.10712 0.13819 C -0.10938 0.13588 -0.11441 0.14005 -0.11545 0.13657 C -0.11945 0.1243 -0.11875 0.10995 -0.12032 0.09676 C -0.12431 0.13542 -0.12691 0.1743 -0.13212 0.21273 C -0.13247 0.21458 -0.13472 0.21088 -0.13577 0.20949 C -0.13959 0.2044 -0.1408 0.19444 -0.14532 0.19051 C -0.15104 0.18542 -0.15782 0.17708 -0.16441 0.17454 C -0.1691 0.17268 -0.17865 0.16991 -0.17865 0.16991 C -0.19097 0.17106 -0.20365 0.16967 -0.21545 0.17454 C -0.22691 0.17917 -0.23438 0.18981 -0.24653 0.19213 C -0.25191 0.19444 -0.25799 0.19537 -0.2632 0.19838 C -0.26684 0.20046 -0.26997 0.2044 -0.27379 0.20625 C -0.28403 0.21111 -0.28663 0.20856 -0.29653 0.21736 C -0.30799 0.25 -0.31007 0.25903 -0.32743 0.29213 C -0.33663 0.30972 -0.3474 0.32569 -0.35712 0.34282 C -0.36007 0.34792 -0.36268 0.35347 -0.36545 0.3588 C -0.37032 0.36829 -0.38212 0.40046 -0.3882 0.40324 C -0.41216 0.41412 -0.4382 0.4169 -0.4632 0.41898 C -0.47188 0.42106 -0.48073 0.42199 -0.48941 0.42384 C -0.49479 0.44167 -0.49115 0.43565 -0.49775 0.44444 C -0.5066 0.46852 -0.49966 0.46134 -0.52865 0.46505 C -0.54549 0.47893 -0.54948 0.4794 -0.56198 0.50486 C -0.56545 0.51204 -0.56615 0.52106 -0.5691 0.52847 C -0.57066 0.53264 -0.57847 0.54005 -0.58108 0.5412 C -0.58351 0.54236 -0.5882 0.54444 -0.5882 0.54444 C -0.59288 0.55764 -0.59271 0.56342 -0.60486 0.56667 C -0.60955 0.56921 -0.61424 0.57106 -0.6191 0.57292 C -0.62604 0.57245 -0.64097 0.57361 -0.64879 0.56829 C -0.66979 0.55393 -0.68646 0.52222 -0.69532 0.49375 C -0.69879 0.48264 -0.70209 0.47176 -0.70486 0.46042 C -0.70695 0.45208 -0.70955 0.43495 -0.70955 0.43495 C -0.7092 0.41528 -0.70938 0.3956 -0.70834 0.37616 C -0.70799 0.36967 -0.70347 0.36458 -0.70122 0.3588 C -0.69375 0.34005 -0.68663 0.32755 -0.675 0.31273 C -0.6724 0.30532 -0.6691 0.30324 -0.66545 0.29676 C -0.6625 0.28472 -0.66025 0.27245 -0.65712 0.26042 C -0.65469 0.28518 -0.65365 0.31042 -0.65 0.33495 C -0.64983 0.33657 -0.64757 0.33403 -0.64653 0.33333 C -0.64323 0.33102 -0.63959 0.32893 -0.63698 0.32546 C -0.63108 0.31759 -0.6342 0.32268 -0.62865 0.30949 C -0.62657 0.29861 -0.62361 0.28657 -0.62032 0.27616 C -0.61962 0.27384 -0.6165 0.26875 -0.61441 0.26829 C -0.60261 0.26643 -0.59063 0.2662 -0.57865 0.26505 C -0.57466 0.2618 -0.56927 0.26065 -0.56667 0.25555 C -0.55816 0.23912 -0.55104 0.22268 -0.54288 0.20625 C -0.53629 0.19305 -0.52622 0.18264 -0.51788 0.17153 C -0.51268 0.16458 -0.50886 0.15417 -0.50486 0.14606 C -0.5007 0.13773 -0.49775 0.12824 -0.49288 0.1206 C -0.48629 0.10995 -0.47275 0.08889 -0.47275 0.08889 C -0.46875 0.11898 -0.4665 0.14977 -0.46077 0.1794 C -0.46025 0.18171 -0.45729 0.17778 -0.45608 0.17616 C -0.454 0.17338 -0.45295 0.16991 -0.45122 0.16667 C -0.4467 0.1581 -0.44861 0.16134 -0.44167 0.15393 C -0.43716 0.1412 -0.42309 0.12847 -0.4132 0.12384 C -0.404 0.12801 -0.41632 0.1213 -0.40486 0.13657 C -0.40295 0.13912 -0.40018 0.13958 -0.39775 0.1412 C -0.39341 0.14074 -0.38837 0.14236 -0.38455 0.13958 C -0.38177 0.1375 -0.38195 0.13171 -0.37986 0.12847 C -0.37709 0.12407 -0.36962 0.11528 -0.36545 0.11273 C -0.35573 0.10694 -0.34584 0.10463 -0.33577 0.1 C -0.33038 0.09745 -0.32448 0.09213 -0.3191 0.08889 C -0.31181 0.08449 -0.30295 0.08194 -0.29532 0.0794 C -0.28229 0.08356 -0.26927 0.08866 -0.25608 0.09213 C -0.24983 0.09375 -0.24636 0.08055 -0.24045 0.07778 C -0.23004 0.07292 -0.22188 0.0618 -0.21198 0.05717 C -0.20226 0.04745 -0.19184 0.03912 -0.17986 0.03495 C -0.175 0.03009 -0.17535 0.03148 -0.17275 0.02546 C -0.17188 0.02338 -0.17205 0.01967 -0.17032 0.01898 C -0.16424 0.01667 -0.15764 0.01782 -0.15122 0.01736 C -0.1408 0.01319 -0.13438 0.01481 -0.12275 0.01597 C -0.11719 0.01551 -0.11163 0.01574 -0.10608 0.01435 C -0.10469 0.01412 -0.10382 0.0118 -0.10243 0.01111 C -0.09653 0.00764 -0.08837 0.00579 -0.08212 0.00486 C -0.05382 0.00069 -0.02952 7.40741E-7 3.33333E-6 7.40741E-7 " pathEditMode="relative" ptsTypes="ffffffffffffffffffffffffffffffffffffffffffffffffffffffffffffffffffffffffffffffffffffffffffffffffffffffffffffffffffffffffffA">
                                      <p:cBhvr>
                                        <p:cTn id="10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8577 0.81435 C 0.38091 0.80162 0.37084 0.7993 0.36303 0.79051 C 0.35921 0.78611 0.35574 0.78125 0.35244 0.77616 C 0.34185 0.76018 0.33577 0.73866 0.32744 0.7206 C 0.32501 0.71551 0.32049 0.71273 0.31667 0.70949 C 0.30817 0.70208 0.28803 0.68426 0.27865 0.68102 C 0.26962 0.66296 0.26667 0.63634 0.25365 0.62384 C 0.24844 0.61319 0.23872 0.61319 0.23212 0.6 C 0.23022 0.59005 0.22865 0.57685 0.22136 0.5713 C 0.21181 0.56458 0.20087 0.5662 0.19167 0.5588 C 0.18421 0.54375 0.17466 0.53449 0.16667 0.5206 C 0.16233 0.51296 0.16494 0.51528 0.15956 0.5125 C 0.15487 0.50625 0.14966 0.50116 0.14532 0.49514 C 0.13768 0.4838 0.1356 0.47801 0.12501 0.47153 C 0.12223 0.4662 0.11893 0.46319 0.11546 0.4588 C 0.11303 0.47292 0.11372 0.47685 0.10469 0.48403 C 0.10261 0.47662 0.10105 0.46921 0.09879 0.4618 C 0.09324 0.41782 0.08976 0.37361 0.08212 0.33009 C 0.08108 0.31018 0.07952 0.2912 0.07744 0.27153 C 0.0764 0.2618 0.07744 0.25162 0.07501 0.24259 C 0.07466 0.2412 0.07483 0.23889 0.07379 0.23819 C 0.07015 0.23426 0.06494 0.23426 0.06077 0.23171 C 0.05921 0.22546 0.05747 0.21991 0.05469 0.21435 C 0.05278 0.20532 0.04949 0.19884 0.04636 0.19051 C 0.04237 0.18009 0.04306 0.16782 0.03334 0.16342 C 0.02952 0.1537 0.0264 0.14375 0.02379 0.13333 C 0.02275 0.12245 0.02188 0.1118 0.0191 0.10162 C 0.01806 0.09213 0.01737 0.08472 0.01424 0.07616 C 0.01181 0.05995 0.01164 0.04305 0.00834 0.02708 C 0.00643 0.01759 6.11111E-6 0.01018 6.11111E-6 7.40741E-7 " pathEditMode="relative" ptsTypes="fffffffffffffffffffffffffffffA">
                                      <p:cBhvr>
                                        <p:cTn id="1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211 -0.8206 C 0.13593 -0.80046 0.14357 -0.78125 0.14513 -0.76018 C 0.14566 -0.75393 0.14635 -0.69884 0.15121 -0.68565 C 0.15243 -0.68241 0.15763 -0.68125 0.15954 -0.68079 C 0.16701 -0.6787 0.17482 -0.67708 0.18211 -0.67454 C 0.21111 -0.66458 0.1802 -0.67153 0.24513 -0.6618 C 0.26545 -0.65046 0.2842 -0.65625 0.30711 -0.65717 C 0.33333 -0.66111 0.32066 -0.65949 0.34513 -0.6618 C 0.36701 -0.66667 0.38628 -0.66597 0.40954 -0.66667 C 0.42222 -0.6662 0.43489 -0.66643 0.44756 -0.66504 C 0.45243 -0.66458 0.45381 -0.65486 0.45711 -0.65231 C 0.46197 -0.64861 0.46822 -0.65 0.47378 -0.64907 C 0.4934 -0.59028 0.5085 -0.53727 0.54166 -0.49051 C 0.54201 -0.48773 0.54236 -0.48518 0.54288 -0.48241 C 0.54357 -0.4787 0.54513 -0.47129 0.54513 -0.47129 C 0.54548 -0.47454 0.54427 -0.4794 0.54635 -0.48079 C 0.54809 -0.48194 0.54687 -0.47546 0.54756 -0.47292 C 0.54965 -0.46458 0.55225 -0.45116 0.5559 -0.44444 C 0.55885 -0.4331 0.55694 -0.43773 0.56076 -0.43009 C 0.56302 -0.41643 0.56319 -0.40393 0.56909 -0.3919 C 0.57482 -0.35717 0.57951 -0.31597 0.59166 -0.28403 C 0.59253 -0.27917 0.59322 -0.2743 0.59409 -0.26967 C 0.59479 -0.26643 0.59566 -0.26342 0.59635 -0.26018 C 0.59756 -0.25393 0.59704 -0.24722 0.59878 -0.2412 C 0.60052 -0.23518 0.60399 -0.23426 0.60711 -0.23009 C 0.61163 -0.22407 0.61666 -0.21898 0.62135 -0.21273 C 0.62291 -0.20254 0.62691 -0.19398 0.62968 -0.18403 C 0.63159 -0.17685 0.63194 -0.16921 0.63333 -0.1618 C 0.64184 -0.04444 0.64392 -0.13102 0.45121 -0.06829 C 0.50816 -0.03935 0.64357 0.0088 0.6809 0.09699 C 0.68472 0.1169 0.68298 0.10533 0.67968 0.14769 C 0.67951 0.14908 0.67864 0.16366 0.675 0.16667 C 0.67291 0.16852 0.67031 0.16875 0.66788 0.16991 C 0.65052 0.1581 0.64826 0.13148 0.63333 0.11597 C 0.62517 0.10764 0.60833 0.09213 0.60833 0.09213 C 0.59878 0.07153 0.58697 0.05255 0.57968 0.03033 C 0.57552 0.01759 0.5717 0.0044 0.56666 -0.00787 C 0.56093 -0.02176 0.55277 -0.03333 0.54756 -0.04745 C 0.54566 -0.05254 0.54496 -0.05833 0.54288 -0.06342 C 0.53836 -0.0743 0.53038 -0.08333 0.525 -0.09352 C 0.52465 -0.09514 0.52378 -0.09676 0.52378 -0.09838 C 0.52378 -0.1 0.52586 -0.10185 0.525 -0.10301 C 0.52326 -0.10532 0.51788 -0.10625 0.51788 -0.10625 C 0.51475 -0.10463 0.51128 -0.1037 0.50833 -0.10162 C 0.50572 -0.1 0.50399 -0.09398 0.50121 -0.09514 C 0.49965 -0.09583 0.49791 -0.10879 0.49513 -0.11111 C 0.49166 -0.11412 0.48385 -0.11597 0.47968 -0.11736 C 0.47222 -0.11389 0.46701 -0.11018 0.45833 -0.11574 C 0.45381 -0.11875 0.45121 -0.12523 0.44756 -0.13009 C 0.43993 -0.14028 0.42986 -0.14653 0.42135 -0.15555 C 0.41718 -0.17315 0.41631 -0.19305 0.4059 -0.20625 C 0.39513 -0.24954 0.36857 -0.25023 0.33923 -0.25555 C 0.33177 -0.25833 0.30954 -0.26597 0.30347 -0.27129 C 0.30329 -0.27153 0.30017 -0.28889 0.3 -0.29051 C 0.29722 -0.3118 0.29843 -0.33333 0.29288 -0.35393 C 0.29253 -0.35764 0.29114 -0.37037 0.29045 -0.37454 C 0.28836 -0.38704 0.28263 -0.39838 0.2809 -0.41111 C 0.27864 -0.42708 0.27708 -0.4456 0.27135 -0.46018 C 0.26979 -0.48449 0.26927 -0.50903 0.26666 -0.53333 C 0.26631 -0.53588 0.26406 -0.5375 0.26302 -0.53958 C 0.26093 -0.54375 0.2592 -0.54815 0.25711 -0.55231 C 0.24878 -0.56829 0.23993 -0.57292 0.22847 -0.58565 C 0.22326 -0.59143 0.21597 -0.60046 0.20954 -0.60301 C 0.20225 -0.60949 0.19566 -0.61273 0.1868 -0.61412 C 0.17777 -0.61551 0.15954 -0.61736 0.15954 -0.61736 C 0.14947 -0.62176 0.13854 -0.61782 0.12847 -0.62222 C 0.12274 -0.62986 0.12204 -0.63704 0.11788 -0.64606 C 0.1125 -0.65741 0.09045 -0.66296 0.0809 -0.66504 C 0.0717 -0.66944 0.06822 -0.68356 0.05954 -0.68889 C 0.03802 -0.70231 0.01388 -0.70764 -0.00955 -0.70949 C -0.02292 -0.71551 -0.03907 -0.71898 -0.04757 -0.70301 C -0.05382 -0.6794 -0.05504 -0.65532 -0.04879 -0.63009 C -0.04584 -0.60393 -0.03438 -0.60648 -0.02032 -0.59051 C -0.01146 -0.58055 -0.0033 -0.56967 0.00468 -0.55856 C 0.0092 -0.55231 0.01649 -0.55092 0.02256 -0.54745 C 0.03645 -0.53935 0.04965 -0.53449 0.06423 -0.53009 C 0.09166 -0.53125 0.11892 -0.53125 0.14635 -0.53333 C 0.14774 -0.53333 0.14878 -0.53542 0.15 -0.53634 C 0.15104 -0.53704 0.15225 -0.5375 0.15347 -0.53796 C 0.15416 -0.54606 0.15572 -0.55231 0.15347 -0.56018 C 0.15104 -0.56852 0.14409 -0.57384 0.13923 -0.5794 C 0.12517 -0.59583 0.10052 -0.61829 0.08211 -0.62523 C 0.06371 -0.62454 0.0493 -0.63171 0.03576 -0.61898 C 0.03489 -0.61736 0.03437 -0.61551 0.03333 -0.61412 C 0.03177 -0.6118 0.02986 -0.61018 0.02847 -0.60787 C 0.02743 -0.60602 0.02743 -0.60324 0.02621 -0.60162 C 0.025 -0.6 0.02291 -0.59977 0.02135 -0.59838 C 0.01458 -0.59259 0.00885 -0.58426 0.00243 -0.57778 C 0.00034 -0.57222 -0.00226 -0.56759 -0.00365 -0.5618 C -0.00469 -0.55069 -0.00504 -0.53935 -0.00712 -0.52847 C -0.00573 -0.49676 -0.00487 -0.46597 -0.01077 -0.43495 C -0.01389 -0.40185 -0.01372 -0.37268 -0.01424 -0.33796 C -0.01285 -0.33009 -0.00851 -0.30046 -0.00244 -0.29676 C 0.0052 -0.29213 0.01423 -0.29792 0.02256 -0.29838 C 0.02447 -0.29884 0.02656 -0.30116 0.02847 -0.3 C 0.0302 -0.29907 0.0309 -0.29583 0.0309 -0.29352 C 0.03125 -0.28032 0.03038 -0.26713 0.02968 -0.25393 C 0.02951 -0.24977 0.0276 -0.24792 0.02621 -0.24444 C 0.02187 -0.23426 0.01614 -0.22014 0.01302 -0.20949 C 0.00625 -0.18611 0.00781 -0.15995 0.00121 -0.13634 C -0.004 -0.08287 1.94444E-6 -0.12801 1.94444E-6 1.48148E-6 " pathEditMode="relative" ptsTypes="ffffffffffffffffffffffffffffffffffffffffffffffffffffffffffffffffffffffffffffffffffffffffffffffffffffA">
                                      <p:cBhvr>
                                        <p:cTn id="14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375 -0.09538 C 0.18246 -0.09723 0.17066 -0.09862 0.15937 -0.10024 C 0.14878 -0.10441 0.13958 -0.10672 0.12847 -0.10811 C 0.08576 -0.11968 0.04461 -0.12617 0.00104 -0.12871 C -0.02223 -0.13195 -0.0691 -0.13357 -0.0691 -0.13357 C -0.20938 -0.13242 -0.34914 -0.12871 -0.48941 -0.1257 C -0.52014 -0.11459 -0.54914 -0.10024 -0.57622 -0.07802 C -0.58594 -0.06992 -0.60174 -0.06945 -0.6132 -0.06529 C -0.62518 -0.06089 -0.63612 -0.05371 -0.64775 -0.04793 C -0.65243 -0.04561 -0.65643 -0.0389 -0.66077 -0.03519 C -0.66372 -0.02918 -0.66528 -0.02293 -0.66667 -0.01598 C -0.66563 0.00763 -0.66927 0.00902 -0.65487 0.01573 C -0.62796 0.01527 -0.60087 0.01596 -0.57396 0.01411 C -0.55973 0.01319 -0.54445 0.00647 -0.52987 0.00462 C -0.45035 -0.01691 -0.3757 -0.0551 -0.29427 -0.05904 C -0.23421 -0.05857 -0.17448 -0.06019 -0.11441 -0.05742 C -0.10174 -0.05672 -0.07969 -0.04607 -0.06667 -0.04306 C -0.04167 -0.03149 -0.01511 -0.0139 0.0059 0.00763 C 0.01562 0.01758 0.02013 0.02522 0.02847 0.03633 C 0.04531 0.05879 0.06336 0.07893 0.08211 0.09814 C 0.09357 0.12291 0.07152 0.13078 0.05833 0.14096 C 0.02882 0.16342 -0.01563 0.16365 -0.04896 0.16481 C -0.07188 0.16573 -0.09514 0.16596 -0.11789 0.16643 C -0.14618 0.1699 -0.17414 0.17291 -0.20243 0.1743 C -0.23056 0.17383 -0.25886 0.17383 -0.28698 0.17291 C -0.29341 0.17268 -0.29983 0.16944 -0.30608 0.16805 C -0.31719 0.16573 -0.34375 0.16504 -0.35 0.16481 C -0.41077 0.16573 -0.46129 0.16874 -0.5191 0.17291 C -0.53698 0.17707 -0.55487 0.18078 -0.57275 0.18402 C -0.57865 0.18518 -0.58473 0.18564 -0.59063 0.18703 C -0.59653 0.18842 -0.60834 0.19189 -0.60834 0.19189 C -0.61927 0.19907 -0.61493 0.19559 -0.62153 0.20138 C -0.63455 0.22754 -0.61771 0.25717 -0.60122 0.26805 C -0.58855 0.27638 -0.57483 0.28286 -0.56198 0.29027 C -0.5507 0.29675 -0.54011 0.30485 -0.52743 0.30624 C -0.51754 0.3074 -0.50764 0.30717 -0.49775 0.30763 C -0.44723 0.31619 -0.39792 0.31087 -0.34653 0.30925 C -0.31598 0.30069 -0.28542 0.2942 -0.25487 0.28541 C -0.22396 0.27661 -0.25816 0.28379 -0.20625 0.26643 C -0.18664 0.25994 -0.17691 0.25856 -0.16077 0.24907 C -0.14618 0.24027 -0.12796 0.23032 -0.1158 0.21573 C -0.10591 0.20393 -0.09792 0.18865 -0.08577 0.18078 C -0.08264 0.17453 -0.07865 0.16735 -0.075 0.1618 C -0.07414 0.16041 -0.07257 0.15971 -0.07153 0.15856 C -0.06945 0.15601 -0.06737 0.15369 -0.06563 0.15069 C -0.05816 0.13772 -0.05261 0.12383 -0.04532 0.11087 C -0.04393 0.10555 -0.04167 0.09999 -0.03941 0.09513 C -0.03785 0.09189 -0.03455 0.08541 -0.03455 0.08541 C -0.0283 0.05439 -0.02969 0.02638 -0.00487 0.00925 C -0.0033 0.00601 4.72222E-6 -0.00024 4.72222E-6 -0.00024 " pathEditMode="relative" ptsTypes="fffffffffffffffffffffffffffffffffffffffffffffffffA">
                                      <p:cBhvr>
                                        <p:cTn id="1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667 -0.51227 C -0.16736 -0.48079 -0.16788 -0.45394 -0.17014 -0.42338 C -0.17101 -0.41111 -0.17621 -0.39815 -0.17743 -0.38565 C -0.1809 -0.35139 -0.17778 -0.36829 -0.1809 -0.35208 C -0.18194 -0.32384 -0.18316 -0.29583 -0.17969 -0.26782 C -0.17899 -0.23357 -0.17326 -0.16806 -0.1809 -0.13773 C -0.18194 -0.01204 -0.1875 0.11643 -0.17378 0.24167 C -0.17396 0.25393 -0.17187 0.38588 -0.17743 0.40833 C -0.15139 0.41713 -0.11545 0.4125 -0.0941 0.41273 C -0.08611 0.41343 -0.07812 0.41505 -0.07014 0.41458 C -0.05937 0.41389 -0.06215 0.40532 -0.06076 0.39236 C -0.05851 0.36875 -0.06111 0.34444 -0.05486 0.32222 C -0.03923 0.26713 0.00695 0.15116 0.05833 0.12731 C 0.06441 0.12407 0.07795 0.12338 0.08455 0.12245 C 0.17865 0.12338 0.19653 0.11852 0.25816 0.12893 C 0.26927 0.13403 0.28038 0.14028 0.29149 0.14444 C 0.2934 0.15255 0.29896 0.15556 0.30122 0.16389 C 0.30486 0.17801 0.31389 0.18681 0.32136 0.19699 C 0.32743 0.20509 0.3342 0.2294 0.3382 0.23981 C 0.33906 0.24977 0.33958 0.25833 0.3441 0.2669 C 0.34445 0.26898 0.34358 0.27315 0.34531 0.27338 C 0.35018 0.27431 0.35816 0.26366 0.3632 0.26204 C 0.37049 0.24676 0.37014 0.22454 0.37743 0.20995 C 0.39288 0.17893 0.42188 0.15046 0.44879 0.13843 C 0.45156 0.13889 0.45469 0.13796 0.45695 0.14005 C 0.45868 0.1412 0.45955 0.14398 0.45955 0.1463 C 0.46007 0.18079 0.46354 0.19907 0.44983 0.22222 C 0.44688 0.23449 0.45087 0.2213 0.43802 0.23819 C 0.42969 0.24954 0.42101 0.27153 0.40955 0.27662 C 0.4066 0.27917 0.40434 0.28218 0.40122 0.28449 C 0.39948 0.28565 0.39688 0.28472 0.39531 0.28588 C 0.39219 0.28819 0.38681 0.29375 0.38681 0.29375 C 0.38056 0.30625 0.37118 0.31435 0.36545 0.32731 C 0.36268 0.33333 0.35833 0.34606 0.35833 0.34606 C 0.35712 0.35393 0.35469 0.36065 0.35347 0.36852 C 0.35313 0.37593 0.35122 0.38333 0.35122 0.39074 C 0.35122 0.39884 0.35747 0.40324 0.3632 0.40347 C 0.3757 0.4037 0.38854 0.40463 0.40122 0.40509 C 0.40573 0.40833 0.41181 0.41782 0.41667 0.41921 C 0.42847 0.42268 0.42049 0.42083 0.44045 0.42245 C 0.45035 0.425 0.44879 0.42708 0.46077 0.42893 C 0.46389 0.42847 0.46702 0.42847 0.47014 0.42731 C 0.47622 0.425 0.48195 0.41782 0.48802 0.4162 C 0.49202 0.41505 0.49601 0.41505 0.5 0.41458 C 0.53524 0.39861 0.57413 0.40741 0.61077 0.40648 C 0.61754 0.40532 0.62413 0.40463 0.6309 0.40347 C 0.63299 0.40324 0.6382 0.38958 0.63924 0.3875 C 0.64497 0.37616 0.64965 0.36458 0.65833 0.35741 C 0.66649 0.34213 0.66146 0.35347 0.65833 0.31296 C 0.65764 0.30324 0.65399 0.29375 0.65243 0.28449 C 0.64983 0.26968 0.64774 0.25579 0.6441 0.24167 C 0.64236 0.24954 0.64636 0.26111 0.64167 0.2669 C 0.64115 0.26736 0.61719 0.26412 0.61528 0.26366 C 0.60816 0.26181 0.60521 0.25949 0.6 0.25278 C 0.59861 0.2456 0.59861 0.24398 0.59531 0.23681 C 0.59323 0.23218 0.5882 0.22407 0.5882 0.22407 C 0.58698 0.21574 0.58438 0.2088 0.5809 0.20185 C 0.57761 0.18681 0.575 0.1669 0.58577 0.15741 C 0.58802 0.12014 0.59184 0.09653 0.60226 0.06227 C 0.60365 0.05278 0.6033 0.04329 0.60712 0.03495 C 0.6092 0.02315 0.61163 0.01065 0.61424 -0.00139 C 0.61563 -0.01644 0.61736 -0.03079 0.62031 -0.0456 C 0.6191 -0.0625 0.61788 -0.08565 0.61077 -0.1 C 0.60816 -0.11343 0.61181 -0.09907 0.6059 -0.11088 C 0.60434 -0.11412 0.60434 -0.11829 0.60365 -0.12199 C 0.60018 -0.16042 0.59462 -0.21482 0.57257 -0.24421 C 0.5691 -0.2537 0.56563 -0.25694 0.55833 -0.25995 C 0.5507 -0.26713 0.54115 -0.26574 0.53212 -0.26644 C 0.4908 -0.26435 0.46979 -0.2669 0.43577 -0.25208 C 0.4007 -0.2375 0.44965 -0.2581 0.41424 -0.2412 C 0.40781 -0.23796 0.40156 -0.23565 0.39531 -0.2331 C 0.39393 -0.23264 0.39167 -0.23171 0.39167 -0.23171 C 0.38073 -0.20995 0.35608 -0.21042 0.33924 -0.20301 C 0.33663 -0.18588 0.3375 -0.16782 0.33212 -0.15208 C 0.3184 -0.11319 0.29861 -0.10579 0.27031 -0.10139 C 0.25938 -0.09583 0.24827 -0.09213 0.2382 -0.08565 C 0.23264 -0.08194 0.22622 -0.07685 0.22031 -0.07431 C 0.19184 -0.06181 0.20625 -0.07245 0.1809 -0.05671 C 0.15886 -0.04352 0.14653 -0.02755 0.12257 -0.02037 C 0.10799 -0.01134 0.11563 -0.01505 0.09861 -0.01088 C 0.09636 -0.01042 0.09149 -0.00926 0.09149 -0.00926 C 0.06997 0.00255 0.04566 0.00509 0.02257 0.00833 C -0.00121 0.00486 5.55556E-7 0.01505 5.55556E-7 -2.22222E-6 " pathEditMode="relative" ptsTypes="fffffff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09 0.22361 C -0.23316 0.21759 -0.23455 0.21273 -0.23576 0.20625 C -0.2349 0.10092 -0.23333 -0.0044 -0.23333 -0.10972 C -0.23333 -0.16621 -0.22292 -0.16065 -0.24288 -0.16528 C -0.2441 -0.20486 -0.24601 -0.24468 -0.24757 -0.28426 C -0.24653 -0.37824 -0.26875 -0.39537 -0.22743 -0.38588 C -0.21979 -0.38056 -0.21146 -0.37431 -0.20365 -0.36991 C -0.18819 -0.36111 -0.17083 -0.35833 -0.1559 -0.34769 C -0.14757 -0.34167 -0.1401 -0.3338 -0.13212 -0.32708 C -0.12865 -0.32431 -0.12396 -0.32477 -0.12031 -0.32246 C -0.10122 -0.31065 -0.12187 -0.32014 -0.10469 -0.31296 C -0.10156 -0.31019 -0.09826 -0.3081 -0.09531 -0.30486 C -0.09219 -0.30162 -0.08698 -0.29375 -0.08698 -0.29375 C -0.08229 -0.2757 -0.08003 -0.25671 -0.07622 -0.2382 C -0.07378 -0.22685 -0.06997 -0.21621 -0.06788 -0.20486 C -0.06649 -0.18843 -0.06493 -0.17292 -0.06076 -0.15741 C -0.0599 -0.1463 -0.05955 -0.13982 -0.0559 -0.13033 C -0.05469 -0.11945 -0.05226 -0.11204 -0.05 -0.10185 C -0.04878 -0.09607 -0.04635 -0.08426 -0.04635 -0.08426 C -0.04531 -0.03912 -0.04549 -0.02477 -0.04288 0.02199 C -0.04201 0.03819 -0.0408 0.05555 -0.02969 0.06481 C -0.00608 0.06157 -0.00747 0.06805 -0.00365 0.04421 C -0.0059 0.01504 -0.00174 0.01736 -0.01667 0.00787 C -0.03003 0.00879 -0.03663 0.00741 -0.04757 0.0125 C -0.05017 0.01597 -0.05365 0.01829 -0.0559 0.02199 C -0.0592 0.02708 -0.06094 0.04236 -0.06198 0.04907 C -0.06163 0.05324 -0.06215 0.05787 -0.06076 0.0618 C -0.06024 0.06342 -0.05833 0.06296 -0.05712 0.06342 C -0.04392 0.06759 -0.05903 0.06134 -0.0441 0.06805 C -0.04132 0.06921 -0.03698 0.07454 -0.03698 0.07454 C -0.03212 0.08403 -0.02465 0.08356 -0.01667 0.08565 C -0.00382 0.08287 0.00104 0.08217 0.00955 0.07129 C 0.01111 0.06296 0.01563 0.05671 0.02031 0.05069 C 0.02222 0.04375 0.025 0.03727 0.02622 0.03009 C 0.02708 0.02477 0.02865 0.01412 0.02865 0.01412 C 0.02708 -0.01667 0.03316 -0.01343 0.0059 -0.0081 C 0.00451 -0.00787 0.00365 -0.00602 0.00243 -0.00486 C 0.00156 -0.00324 5.55556E-7 -0.00023 5.55556E-7 -0.00023 " pathEditMode="relative" ptsTypes="fffffffffffffffffffffffffffffffffffffA">
                                      <p:cBhvr>
                                        <p:cTn id="2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1 -0.81898 C -0.02413 -0.80903 -0.02465 -0.79167 -0.02622 -0.7794 C -0.02986 -0.72176 -0.02622 -0.78704 -0.02622 -0.65555 C -0.02622 -0.60949 -0.02344 -0.62129 -0.02865 -0.60162 C -0.03212 -0.5743 -0.03125 -0.54653 -0.03333 -0.51898 C -0.03299 -0.49352 -0.03281 -0.46829 -0.03212 -0.44282 C -0.03177 -0.42893 -0.0316 -0.43241 -0.02622 -0.43958 C -0.04375 -0.44004 -0.06111 -0.44028 -0.07865 -0.4412 C -0.08281 -0.44143 -0.0934 -0.4456 -0.09653 -0.44606 C -0.12917 -0.45185 -0.1625 -0.45741 -0.19531 -0.46018 C -0.21649 -0.46504 -0.23542 -0.46967 -0.25712 -0.47129 C -0.275 -0.47546 -0.29271 -0.47662 -0.31077 -0.47778 C -0.31615 -0.48032 -0.32049 -0.48125 -0.32622 -0.48241 C -0.33004 -0.46782 -0.31198 -0.44606 -0.30712 -0.43958 C -0.29358 -0.42153 -0.27952 -0.39699 -0.2632 -0.38264 C -0.2217 -0.34537 -0.25156 -0.37662 -0.21545 -0.33634 C -0.20469 -0.32454 -0.19392 -0.3 -0.17986 -0.29514 C -0.17118 -0.28773 -0.17535 -0.28981 -0.16788 -0.28727 C -0.17743 -0.2787 -0.18577 -0.26921 -0.19531 -0.26018 C -0.20208 -0.25393 -0.21042 -0.25162 -0.21788 -0.24745 C -0.22413 -0.24398 -0.23056 -0.23773 -0.23698 -0.23495 C -0.24618 -0.23102 -0.2559 -0.2287 -0.26545 -0.22685 C -0.27379 -0.22153 -0.27934 -0.21967 -0.2882 -0.21736 C -0.29306 -0.21389 -0.29792 -0.21366 -0.30243 -0.20949 C -0.30399 -0.20092 -0.30486 -0.19398 -0.29879 -0.18889 C -0.29236 -0.1706 -0.27049 -0.14768 -0.25955 -0.13171 C -0.25469 -0.12454 -0.24757 -0.10787 -0.24757 -0.10787 C -0.24792 -0.11852 -0.24948 -0.12893 -0.24879 -0.13958 C -0.24844 -0.14537 -0.23577 -0.13958 -0.23577 -0.13958 C -0.23386 -0.13796 -0.23177 -0.1368 -0.22986 -0.13495 C -0.22847 -0.13356 -0.22761 -0.13125 -0.22622 -0.13009 C -0.21406 -0.11967 -0.2 -0.11597 -0.18924 -0.10162 C -0.18281 -0.09305 -0.17761 -0.0787 -0.17031 -0.07129 C -0.15712 -0.05764 -0.14392 -0.05092 -0.12865 -0.0412 C -0.11979 -0.03542 -0.11163 -0.02685 -0.10243 -0.02222 C -0.09358 -0.01227 -0.08507 -0.01018 -0.07379 -0.00625 C -0.06476 0.00046 -0.05556 0.00278 -0.04653 0.00949 C -0.04445 0.01111 -0.03386 0.02199 -0.03333 0.02222 C -0.01892 0.02778 0.01076 0.03496 0.01076 0.03496 C 0.06528 0.03403 0.10798 0.03519 0.15833 0.02384 C 0.16927 0.00926 0.17882 -0.00717 0.19045 -0.0206 C 0.22309 -0.05833 0.26198 -0.08634 0.27847 -0.14282 C 0.28385 -0.19236 0.31163 -0.22222 0.32621 -0.26667 C 0.33108 -0.28148 0.33368 -0.29745 0.33802 -0.31273 C 0.34253 -0.3287 0.35243 -0.36042 0.35243 -0.36042 C 0.35312 -0.36759 0.35382 -0.375 0.35469 -0.38264 C 0.35538 -0.38889 0.35712 -0.40162 0.35712 -0.40162 C 0.35677 -0.42014 0.35729 -0.43866 0.3559 -0.45717 C 0.35469 -0.47361 0.33646 -0.47963 0.32743 -0.48403 C 0.31875 -0.48819 0.3151 -0.49398 0.30833 -0.50301 C 0.30521 -0.50717 0.30017 -0.5081 0.29635 -0.51111 C 0.28455 -0.52037 0.27361 -0.53055 0.2618 -0.53958 C 0.25903 -0.5456 0.25555 -0.54815 0.25121 -0.55231 C 0.24878 -0.55463 0.2467 -0.55787 0.2441 -0.56018 C 0.2375 -0.56597 0.22378 -0.56597 0.21667 -0.56667 C 0.20712 -0.5662 0.19757 -0.5662 0.18802 -0.56504 C 0.18003 -0.56412 0.17413 -0.5581 0.16667 -0.55555 C 0.16024 -0.54398 0.15469 -0.52847 0.14635 -0.51898 C 0.14496 -0.51736 0.14305 -0.51713 0.14167 -0.51574 C 0.13021 -0.50486 0.12292 -0.49745 0.11545 -0.48241 C 0.10955 -0.45532 0.11736 -0.48889 0.10833 -0.45856 C 0.10486 -0.44699 0.10486 -0.43426 0.10243 -0.42222 C 0.10191 -0.41944 0.10069 -0.4169 0.1 -0.41412 C 0.09896 -0.40995 0.09757 -0.40162 0.09757 -0.40162 C 0.09653 -0.38148 0.09618 -0.36134 0.09514 -0.3412 C 0.09462 -0.32893 0.09288 -0.30463 0.09288 -0.30463 C 0.09132 -0.2544 0.09253 -0.20417 0.09045 -0.15393 C 0.09028 -0.15139 0.08298 -0.14259 0.08212 -0.1412 C 0.07951 -0.13704 0.0776 -0.13264 0.075 -0.12847 C 0.06805 -0.11713 0.06059 -0.10625 0.05347 -0.09514 C 0.04305 -0.07893 0.03524 -0.04352 0.02969 -0.02847 C 0.02812 -0.0243 0.01753 -0.02083 0.01423 -0.01736 C 0.00972 -0.0125 0.00434 -0.00532 4.16667E-6 1.48148E-6 " pathEditMode="relative" ptsTypes="ffffffffffffffffffffffffffffffffffffffffffffffffffffffffffffffffffffffffA">
                                      <p:cBhvr>
                                        <p:cTn id="2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3" y="0"/>
            <a:ext cx="4569567" cy="3429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429000"/>
            <a:ext cx="4572000" cy="3429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3" y="3429000"/>
            <a:ext cx="4569567" cy="3396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777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5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390" y="-20014"/>
            <a:ext cx="474861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08986"/>
            <a:ext cx="4938012" cy="34490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208"/>
            <a:ext cx="4938012" cy="3418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375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5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65"/>
            <a:ext cx="3438004" cy="458109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92861"/>
            <a:ext cx="3397908" cy="23168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8004" y="3429000"/>
            <a:ext cx="5705996" cy="3428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8005" y="0"/>
            <a:ext cx="5705994" cy="35730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190063"/>
            <a:ext cx="5970497" cy="4477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6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793" y="2924944"/>
            <a:ext cx="5679207" cy="39330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" y="0"/>
            <a:ext cx="6362266" cy="44371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437112"/>
            <a:ext cx="3464792" cy="24208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3360" y="0"/>
            <a:ext cx="2760639" cy="292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265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5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572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31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6980" y="0"/>
            <a:ext cx="3712769" cy="314096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24" y="3591018"/>
            <a:ext cx="4355976" cy="3266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873"/>
            <a:ext cx="2740101" cy="358387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9750" y="-1"/>
            <a:ext cx="2684250" cy="35932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93229"/>
            <a:ext cx="4353028" cy="3264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16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860" y="769395"/>
            <a:ext cx="7092280" cy="531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079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Báseň: Zuzana </a:t>
            </a:r>
            <a:r>
              <a:rPr lang="cs-CZ" dirty="0"/>
              <a:t>Pospíšilová,</a:t>
            </a:r>
          </a:p>
          <a:p>
            <a:pPr marL="0" indent="0">
              <a:buNone/>
            </a:pPr>
            <a:r>
              <a:rPr lang="cs-CZ" dirty="0"/>
              <a:t>                  </a:t>
            </a:r>
            <a:r>
              <a:rPr lang="cs-CZ" dirty="0" smtClean="0"/>
              <a:t>    Veršovaná </a:t>
            </a:r>
            <a:r>
              <a:rPr lang="cs-CZ" dirty="0"/>
              <a:t>encyklopedie,</a:t>
            </a:r>
          </a:p>
          <a:p>
            <a:pPr marL="0" indent="0">
              <a:buNone/>
            </a:pPr>
            <a:r>
              <a:rPr lang="cs-CZ" dirty="0"/>
              <a:t>                 </a:t>
            </a:r>
            <a:r>
              <a:rPr lang="cs-CZ" dirty="0" smtClean="0"/>
              <a:t>     Portál</a:t>
            </a:r>
            <a:r>
              <a:rPr lang="cs-CZ" dirty="0"/>
              <a:t>, s.r.o., Praha </a:t>
            </a:r>
            <a:r>
              <a:rPr lang="cs-CZ" dirty="0" smtClean="0"/>
              <a:t>2010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Obrázky: </a:t>
            </a:r>
            <a:r>
              <a:rPr lang="cs-CZ"/>
              <a:t>Klipart </a:t>
            </a:r>
            <a:r>
              <a:rPr lang="cs-CZ" smtClean="0"/>
              <a:t>- http</a:t>
            </a:r>
            <a:r>
              <a:rPr lang="cs-CZ" dirty="0"/>
              <a:t>://office.microsoft.com/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/?</a:t>
            </a:r>
            <a:r>
              <a:rPr lang="cs-CZ" dirty="0" smtClean="0"/>
              <a:t>CTT=6&amp;ver=14&amp;app=powerpnt.exe</a:t>
            </a:r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 </a:t>
            </a:r>
            <a:r>
              <a:rPr lang="cs-CZ" dirty="0" smtClean="0"/>
              <a:t>Fotografie: archiv autora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11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77</TotalTime>
  <Words>130</Words>
  <Application>Microsoft Office PowerPoint</Application>
  <PresentationFormat>Předvádění na obrazovce (4:3)</PresentationFormat>
  <Paragraphs>38</Paragraphs>
  <Slides>19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Prefab</vt:lpstr>
      <vt:lpstr>Prezentace aplikace PowerPoint</vt:lpstr>
      <vt:lpstr>Les</vt:lpstr>
      <vt:lpstr> </vt:lpstr>
      <vt:lpstr>Prezentace aplikace PowerPoint</vt:lpstr>
      <vt:lpstr>Jak se chováme v lese?</vt:lpstr>
      <vt:lpstr> Špatná odpověď</vt:lpstr>
      <vt:lpstr> Správná odpověď!</vt:lpstr>
      <vt:lpstr>A teď tiše vstupte…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14</cp:revision>
  <dcterms:created xsi:type="dcterms:W3CDTF">2011-09-07T16:07:35Z</dcterms:created>
  <dcterms:modified xsi:type="dcterms:W3CDTF">2011-11-29T08:36:03Z</dcterms:modified>
</cp:coreProperties>
</file>