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6" r:id="rId3"/>
    <p:sldId id="256" r:id="rId4"/>
    <p:sldId id="257" r:id="rId5"/>
    <p:sldId id="259" r:id="rId6"/>
    <p:sldId id="260" r:id="rId7"/>
    <p:sldId id="261" r:id="rId8"/>
    <p:sldId id="258" r:id="rId9"/>
    <p:sldId id="262" r:id="rId10"/>
    <p:sldId id="263" r:id="rId11"/>
    <p:sldId id="264" r:id="rId12"/>
    <p:sldId id="265" r:id="rId13"/>
    <p:sldId id="267" r:id="rId14"/>
    <p:sldId id="268" r:id="rId15"/>
    <p:sldId id="269" r:id="rId16"/>
    <p:sldId id="266" r:id="rId17"/>
    <p:sldId id="270" r:id="rId18"/>
    <p:sldId id="271" r:id="rId19"/>
    <p:sldId id="272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D24DC5-995C-4805-AD53-E397935F81C7}" type="doc">
      <dgm:prSet loTypeId="urn:microsoft.com/office/officeart/2005/8/layout/vList2" loCatId="list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cs-CZ"/>
        </a:p>
      </dgm:t>
    </dgm:pt>
    <dgm:pt modelId="{7C930CA8-9C64-4572-9DD7-55BD41C70EEC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Kde se můžeme setkat s operou?</a:t>
          </a:r>
          <a:endParaRPr lang="cs-CZ" dirty="0">
            <a:solidFill>
              <a:schemeClr val="bg1"/>
            </a:solidFill>
          </a:endParaRPr>
        </a:p>
      </dgm:t>
    </dgm:pt>
    <dgm:pt modelId="{86BAB2DA-6D94-4E10-B762-4E16A4D57A2E}" type="parTrans" cxnId="{B27F6CFE-CE1A-4E3B-8A56-7B8AF12D6F23}">
      <dgm:prSet/>
      <dgm:spPr/>
      <dgm:t>
        <a:bodyPr/>
        <a:lstStyle/>
        <a:p>
          <a:endParaRPr lang="cs-CZ"/>
        </a:p>
      </dgm:t>
    </dgm:pt>
    <dgm:pt modelId="{2A3E68D6-1C73-4E95-AA88-D47452DDCBC0}" type="sibTrans" cxnId="{B27F6CFE-CE1A-4E3B-8A56-7B8AF12D6F23}">
      <dgm:prSet/>
      <dgm:spPr/>
      <dgm:t>
        <a:bodyPr/>
        <a:lstStyle/>
        <a:p>
          <a:endParaRPr lang="cs-CZ"/>
        </a:p>
      </dgm:t>
    </dgm:pt>
    <dgm:pt modelId="{DD877DF2-1BB7-44F8-9CD0-629C92B225C6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Co je to opera?</a:t>
          </a:r>
          <a:endParaRPr lang="cs-CZ" dirty="0">
            <a:solidFill>
              <a:schemeClr val="bg1"/>
            </a:solidFill>
          </a:endParaRPr>
        </a:p>
      </dgm:t>
    </dgm:pt>
    <dgm:pt modelId="{E7BFE306-0BC1-4F6C-80DB-ED8E0E6E0E2A}" type="parTrans" cxnId="{8EF71123-BCBA-46D2-A93C-3AA445E52530}">
      <dgm:prSet/>
      <dgm:spPr/>
      <dgm:t>
        <a:bodyPr/>
        <a:lstStyle/>
        <a:p>
          <a:endParaRPr lang="cs-CZ"/>
        </a:p>
      </dgm:t>
    </dgm:pt>
    <dgm:pt modelId="{2DF5A939-BD1E-4948-B501-AB99BB4B5932}" type="sibTrans" cxnId="{8EF71123-BCBA-46D2-A93C-3AA445E52530}">
      <dgm:prSet/>
      <dgm:spPr/>
      <dgm:t>
        <a:bodyPr/>
        <a:lstStyle/>
        <a:p>
          <a:endParaRPr lang="cs-CZ"/>
        </a:p>
      </dgm:t>
    </dgm:pt>
    <dgm:pt modelId="{6636E87F-2947-4B9E-8CEC-70147E0798C4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Pojmy spojené s operou</a:t>
          </a:r>
          <a:endParaRPr lang="cs-CZ" dirty="0">
            <a:solidFill>
              <a:schemeClr val="bg1"/>
            </a:solidFill>
          </a:endParaRPr>
        </a:p>
      </dgm:t>
    </dgm:pt>
    <dgm:pt modelId="{58B49941-0686-48CB-A283-9E284C3A00E5}" type="parTrans" cxnId="{717D13F3-6AC3-4629-9854-A3D637A18252}">
      <dgm:prSet/>
      <dgm:spPr/>
      <dgm:t>
        <a:bodyPr/>
        <a:lstStyle/>
        <a:p>
          <a:endParaRPr lang="cs-CZ"/>
        </a:p>
      </dgm:t>
    </dgm:pt>
    <dgm:pt modelId="{B4DF6685-831C-4F03-BD6A-018CD107B81D}" type="sibTrans" cxnId="{717D13F3-6AC3-4629-9854-A3D637A18252}">
      <dgm:prSet/>
      <dgm:spPr/>
      <dgm:t>
        <a:bodyPr/>
        <a:lstStyle/>
        <a:p>
          <a:endParaRPr lang="cs-CZ"/>
        </a:p>
      </dgm:t>
    </dgm:pt>
    <dgm:pt modelId="{6886B8B9-D943-46B5-94A5-B62B585E4261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Počátky opery</a:t>
          </a:r>
          <a:endParaRPr lang="cs-CZ" dirty="0">
            <a:solidFill>
              <a:schemeClr val="bg1"/>
            </a:solidFill>
          </a:endParaRPr>
        </a:p>
      </dgm:t>
    </dgm:pt>
    <dgm:pt modelId="{C01C48E3-2F00-4E61-B599-4FAC7AF6DF96}" type="parTrans" cxnId="{52154E0F-A476-4DAA-8265-36B573398F33}">
      <dgm:prSet/>
      <dgm:spPr/>
      <dgm:t>
        <a:bodyPr/>
        <a:lstStyle/>
        <a:p>
          <a:endParaRPr lang="cs-CZ"/>
        </a:p>
      </dgm:t>
    </dgm:pt>
    <dgm:pt modelId="{2977972B-96C4-427C-AA3E-93EA5A706E2C}" type="sibTrans" cxnId="{52154E0F-A476-4DAA-8265-36B573398F33}">
      <dgm:prSet/>
      <dgm:spPr/>
      <dgm:t>
        <a:bodyPr/>
        <a:lstStyle/>
        <a:p>
          <a:endParaRPr lang="cs-CZ"/>
        </a:p>
      </dgm:t>
    </dgm:pt>
    <dgm:pt modelId="{3303ABF0-FB62-4AF0-8D6C-80AC8489E815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Nejslavnější zahraniční autoři a jejich opery</a:t>
          </a:r>
          <a:endParaRPr lang="cs-CZ" dirty="0">
            <a:solidFill>
              <a:schemeClr val="bg1"/>
            </a:solidFill>
          </a:endParaRPr>
        </a:p>
      </dgm:t>
    </dgm:pt>
    <dgm:pt modelId="{A515898C-8E60-49EA-B985-80C4C028D1A1}" type="parTrans" cxnId="{39A5956A-4A6C-4760-A63F-C4F74403D730}">
      <dgm:prSet/>
      <dgm:spPr/>
      <dgm:t>
        <a:bodyPr/>
        <a:lstStyle/>
        <a:p>
          <a:endParaRPr lang="cs-CZ"/>
        </a:p>
      </dgm:t>
    </dgm:pt>
    <dgm:pt modelId="{00726B93-17B2-4262-BDEA-78BFEA7D3BF7}" type="sibTrans" cxnId="{39A5956A-4A6C-4760-A63F-C4F74403D730}">
      <dgm:prSet/>
      <dgm:spPr/>
      <dgm:t>
        <a:bodyPr/>
        <a:lstStyle/>
        <a:p>
          <a:endParaRPr lang="cs-CZ"/>
        </a:p>
      </dgm:t>
    </dgm:pt>
    <dgm:pt modelId="{4F586F64-7ED6-4FDE-9162-76B44F192E7C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Nejslavnější čeští autoři a jejich opery</a:t>
          </a:r>
          <a:endParaRPr lang="cs-CZ" dirty="0">
            <a:solidFill>
              <a:schemeClr val="bg1"/>
            </a:solidFill>
          </a:endParaRPr>
        </a:p>
      </dgm:t>
    </dgm:pt>
    <dgm:pt modelId="{F21A9565-87BB-4CA4-81FF-D58218041222}" type="parTrans" cxnId="{BE54D0EC-1AC5-46C2-8106-0BF522CE3CB5}">
      <dgm:prSet/>
      <dgm:spPr/>
      <dgm:t>
        <a:bodyPr/>
        <a:lstStyle/>
        <a:p>
          <a:endParaRPr lang="cs-CZ"/>
        </a:p>
      </dgm:t>
    </dgm:pt>
    <dgm:pt modelId="{BE092CC8-18DF-48CF-860B-3E266B54EEC1}" type="sibTrans" cxnId="{BE54D0EC-1AC5-46C2-8106-0BF522CE3CB5}">
      <dgm:prSet/>
      <dgm:spPr/>
      <dgm:t>
        <a:bodyPr/>
        <a:lstStyle/>
        <a:p>
          <a:endParaRPr lang="cs-CZ"/>
        </a:p>
      </dgm:t>
    </dgm:pt>
    <dgm:pt modelId="{AD12FDE8-9A81-4133-AFC8-3970A85C5E1A}" type="pres">
      <dgm:prSet presAssocID="{82D24DC5-995C-4805-AD53-E397935F81C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61850D-BAA0-4636-807B-1056892A9C2A}" type="pres">
      <dgm:prSet presAssocID="{7C930CA8-9C64-4572-9DD7-55BD41C70EEC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513814-A7BC-437A-8BA6-2ECE7DF22BE0}" type="pres">
      <dgm:prSet presAssocID="{2A3E68D6-1C73-4E95-AA88-D47452DDCBC0}" presName="spacer" presStyleCnt="0"/>
      <dgm:spPr/>
    </dgm:pt>
    <dgm:pt modelId="{6CA117FC-63BD-415A-B372-642AEC9C0CE6}" type="pres">
      <dgm:prSet presAssocID="{DD877DF2-1BB7-44F8-9CD0-629C92B225C6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B4F82F-C99F-4656-BBCE-534D47B188B8}" type="pres">
      <dgm:prSet presAssocID="{2DF5A939-BD1E-4948-B501-AB99BB4B5932}" presName="spacer" presStyleCnt="0"/>
      <dgm:spPr/>
    </dgm:pt>
    <dgm:pt modelId="{FF2A0FF0-7716-4811-8215-8443914D4205}" type="pres">
      <dgm:prSet presAssocID="{6886B8B9-D943-46B5-94A5-B62B585E4261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194D52-7FE6-4957-B252-1710D8E6E7E0}" type="pres">
      <dgm:prSet presAssocID="{2977972B-96C4-427C-AA3E-93EA5A706E2C}" presName="spacer" presStyleCnt="0"/>
      <dgm:spPr/>
    </dgm:pt>
    <dgm:pt modelId="{7D4BE9DA-E1FE-4BDD-A72B-3A092497F5BF}" type="pres">
      <dgm:prSet presAssocID="{6636E87F-2947-4B9E-8CEC-70147E0798C4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13F6A5-ADB8-470B-B415-209E2D829662}" type="pres">
      <dgm:prSet presAssocID="{B4DF6685-831C-4F03-BD6A-018CD107B81D}" presName="spacer" presStyleCnt="0"/>
      <dgm:spPr/>
    </dgm:pt>
    <dgm:pt modelId="{B823D419-9F46-49EB-8039-5C95A22412EB}" type="pres">
      <dgm:prSet presAssocID="{3303ABF0-FB62-4AF0-8D6C-80AC8489E815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DDCB61-8423-4E3B-BC33-5B9484F8C5F1}" type="pres">
      <dgm:prSet presAssocID="{00726B93-17B2-4262-BDEA-78BFEA7D3BF7}" presName="spacer" presStyleCnt="0"/>
      <dgm:spPr/>
    </dgm:pt>
    <dgm:pt modelId="{47403CD0-3DAE-46B8-B87A-554F99A3E384}" type="pres">
      <dgm:prSet presAssocID="{4F586F64-7ED6-4FDE-9162-76B44F192E7C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1D4AEF-EBC6-4CBC-9E7C-02FA11F89E7A}" type="presOf" srcId="{7C930CA8-9C64-4572-9DD7-55BD41C70EEC}" destId="{1E61850D-BAA0-4636-807B-1056892A9C2A}" srcOrd="0" destOrd="0" presId="urn:microsoft.com/office/officeart/2005/8/layout/vList2"/>
    <dgm:cxn modelId="{D3F2101B-DD0B-487E-9F9D-4689046F34B4}" type="presOf" srcId="{3303ABF0-FB62-4AF0-8D6C-80AC8489E815}" destId="{B823D419-9F46-49EB-8039-5C95A22412EB}" srcOrd="0" destOrd="0" presId="urn:microsoft.com/office/officeart/2005/8/layout/vList2"/>
    <dgm:cxn modelId="{DBD48D76-7E35-41B9-8A49-459ACCEC72B9}" type="presOf" srcId="{4F586F64-7ED6-4FDE-9162-76B44F192E7C}" destId="{47403CD0-3DAE-46B8-B87A-554F99A3E384}" srcOrd="0" destOrd="0" presId="urn:microsoft.com/office/officeart/2005/8/layout/vList2"/>
    <dgm:cxn modelId="{39A5956A-4A6C-4760-A63F-C4F74403D730}" srcId="{82D24DC5-995C-4805-AD53-E397935F81C7}" destId="{3303ABF0-FB62-4AF0-8D6C-80AC8489E815}" srcOrd="4" destOrd="0" parTransId="{A515898C-8E60-49EA-B985-80C4C028D1A1}" sibTransId="{00726B93-17B2-4262-BDEA-78BFEA7D3BF7}"/>
    <dgm:cxn modelId="{BE54D0EC-1AC5-46C2-8106-0BF522CE3CB5}" srcId="{82D24DC5-995C-4805-AD53-E397935F81C7}" destId="{4F586F64-7ED6-4FDE-9162-76B44F192E7C}" srcOrd="5" destOrd="0" parTransId="{F21A9565-87BB-4CA4-81FF-D58218041222}" sibTransId="{BE092CC8-18DF-48CF-860B-3E266B54EEC1}"/>
    <dgm:cxn modelId="{717D13F3-6AC3-4629-9854-A3D637A18252}" srcId="{82D24DC5-995C-4805-AD53-E397935F81C7}" destId="{6636E87F-2947-4B9E-8CEC-70147E0798C4}" srcOrd="3" destOrd="0" parTransId="{58B49941-0686-48CB-A283-9E284C3A00E5}" sibTransId="{B4DF6685-831C-4F03-BD6A-018CD107B81D}"/>
    <dgm:cxn modelId="{52154E0F-A476-4DAA-8265-36B573398F33}" srcId="{82D24DC5-995C-4805-AD53-E397935F81C7}" destId="{6886B8B9-D943-46B5-94A5-B62B585E4261}" srcOrd="2" destOrd="0" parTransId="{C01C48E3-2F00-4E61-B599-4FAC7AF6DF96}" sibTransId="{2977972B-96C4-427C-AA3E-93EA5A706E2C}"/>
    <dgm:cxn modelId="{F0F7E422-C83C-47D0-B4C5-BDE439E8DCB3}" type="presOf" srcId="{82D24DC5-995C-4805-AD53-E397935F81C7}" destId="{AD12FDE8-9A81-4133-AFC8-3970A85C5E1A}" srcOrd="0" destOrd="0" presId="urn:microsoft.com/office/officeart/2005/8/layout/vList2"/>
    <dgm:cxn modelId="{8EF71123-BCBA-46D2-A93C-3AA445E52530}" srcId="{82D24DC5-995C-4805-AD53-E397935F81C7}" destId="{DD877DF2-1BB7-44F8-9CD0-629C92B225C6}" srcOrd="1" destOrd="0" parTransId="{E7BFE306-0BC1-4F6C-80DB-ED8E0E6E0E2A}" sibTransId="{2DF5A939-BD1E-4948-B501-AB99BB4B5932}"/>
    <dgm:cxn modelId="{B27F6CFE-CE1A-4E3B-8A56-7B8AF12D6F23}" srcId="{82D24DC5-995C-4805-AD53-E397935F81C7}" destId="{7C930CA8-9C64-4572-9DD7-55BD41C70EEC}" srcOrd="0" destOrd="0" parTransId="{86BAB2DA-6D94-4E10-B762-4E16A4D57A2E}" sibTransId="{2A3E68D6-1C73-4E95-AA88-D47452DDCBC0}"/>
    <dgm:cxn modelId="{E3F84C3C-E2B8-46BF-A8EB-B08F7EEEF66E}" type="presOf" srcId="{6886B8B9-D943-46B5-94A5-B62B585E4261}" destId="{FF2A0FF0-7716-4811-8215-8443914D4205}" srcOrd="0" destOrd="0" presId="urn:microsoft.com/office/officeart/2005/8/layout/vList2"/>
    <dgm:cxn modelId="{A1C95F68-5E99-44EC-B502-35E0F46200B9}" type="presOf" srcId="{6636E87F-2947-4B9E-8CEC-70147E0798C4}" destId="{7D4BE9DA-E1FE-4BDD-A72B-3A092497F5BF}" srcOrd="0" destOrd="0" presId="urn:microsoft.com/office/officeart/2005/8/layout/vList2"/>
    <dgm:cxn modelId="{0BF3E1A1-5F04-4B20-89C6-447369C3AE3F}" type="presOf" srcId="{DD877DF2-1BB7-44F8-9CD0-629C92B225C6}" destId="{6CA117FC-63BD-415A-B372-642AEC9C0CE6}" srcOrd="0" destOrd="0" presId="urn:microsoft.com/office/officeart/2005/8/layout/vList2"/>
    <dgm:cxn modelId="{22F1CF5B-3D43-45B7-886B-97D184C4105B}" type="presParOf" srcId="{AD12FDE8-9A81-4133-AFC8-3970A85C5E1A}" destId="{1E61850D-BAA0-4636-807B-1056892A9C2A}" srcOrd="0" destOrd="0" presId="urn:microsoft.com/office/officeart/2005/8/layout/vList2"/>
    <dgm:cxn modelId="{D5CA72EE-08A4-41DF-A143-C5F6CADD8AFC}" type="presParOf" srcId="{AD12FDE8-9A81-4133-AFC8-3970A85C5E1A}" destId="{3E513814-A7BC-437A-8BA6-2ECE7DF22BE0}" srcOrd="1" destOrd="0" presId="urn:microsoft.com/office/officeart/2005/8/layout/vList2"/>
    <dgm:cxn modelId="{D2B99E87-B94B-4EB0-BA30-3EC29030AD2D}" type="presParOf" srcId="{AD12FDE8-9A81-4133-AFC8-3970A85C5E1A}" destId="{6CA117FC-63BD-415A-B372-642AEC9C0CE6}" srcOrd="2" destOrd="0" presId="urn:microsoft.com/office/officeart/2005/8/layout/vList2"/>
    <dgm:cxn modelId="{08D92484-61CE-4E2F-9E1D-0F49961B92E5}" type="presParOf" srcId="{AD12FDE8-9A81-4133-AFC8-3970A85C5E1A}" destId="{02B4F82F-C99F-4656-BBCE-534D47B188B8}" srcOrd="3" destOrd="0" presId="urn:microsoft.com/office/officeart/2005/8/layout/vList2"/>
    <dgm:cxn modelId="{1BED2D7F-500C-4C32-998B-9660B2602D78}" type="presParOf" srcId="{AD12FDE8-9A81-4133-AFC8-3970A85C5E1A}" destId="{FF2A0FF0-7716-4811-8215-8443914D4205}" srcOrd="4" destOrd="0" presId="urn:microsoft.com/office/officeart/2005/8/layout/vList2"/>
    <dgm:cxn modelId="{B90215D9-4620-423D-82C1-422F5941B458}" type="presParOf" srcId="{AD12FDE8-9A81-4133-AFC8-3970A85C5E1A}" destId="{36194D52-7FE6-4957-B252-1710D8E6E7E0}" srcOrd="5" destOrd="0" presId="urn:microsoft.com/office/officeart/2005/8/layout/vList2"/>
    <dgm:cxn modelId="{587BBD74-B04E-4A41-A441-2A615D2B939A}" type="presParOf" srcId="{AD12FDE8-9A81-4133-AFC8-3970A85C5E1A}" destId="{7D4BE9DA-E1FE-4BDD-A72B-3A092497F5BF}" srcOrd="6" destOrd="0" presId="urn:microsoft.com/office/officeart/2005/8/layout/vList2"/>
    <dgm:cxn modelId="{63D31BD2-E893-4383-8FF3-7BEC0FEC4C0F}" type="presParOf" srcId="{AD12FDE8-9A81-4133-AFC8-3970A85C5E1A}" destId="{5E13F6A5-ADB8-470B-B415-209E2D829662}" srcOrd="7" destOrd="0" presId="urn:microsoft.com/office/officeart/2005/8/layout/vList2"/>
    <dgm:cxn modelId="{0BF5143A-0200-44CA-A079-E48A590026BA}" type="presParOf" srcId="{AD12FDE8-9A81-4133-AFC8-3970A85C5E1A}" destId="{B823D419-9F46-49EB-8039-5C95A22412EB}" srcOrd="8" destOrd="0" presId="urn:microsoft.com/office/officeart/2005/8/layout/vList2"/>
    <dgm:cxn modelId="{0BCA0823-E145-4DFE-8F5D-F64999599648}" type="presParOf" srcId="{AD12FDE8-9A81-4133-AFC8-3970A85C5E1A}" destId="{43DDCB61-8423-4E3B-BC33-5B9484F8C5F1}" srcOrd="9" destOrd="0" presId="urn:microsoft.com/office/officeart/2005/8/layout/vList2"/>
    <dgm:cxn modelId="{6E494F0F-DDD8-478F-A0C9-67690D953401}" type="presParOf" srcId="{AD12FDE8-9A81-4133-AFC8-3970A85C5E1A}" destId="{47403CD0-3DAE-46B8-B87A-554F99A3E38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097C53-9D2B-4B55-96BA-10CB01BE4556}" type="doc">
      <dgm:prSet loTypeId="urn:microsoft.com/office/officeart/2005/8/layout/hList6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591BAB-642D-4CAA-8926-33FCA33B9789}">
      <dgm:prSet phldrT="[Text]"/>
      <dgm:spPr/>
      <dgm:t>
        <a:bodyPr/>
        <a:lstStyle/>
        <a:p>
          <a:r>
            <a:rPr lang="cs-CZ" dirty="0" smtClean="0"/>
            <a:t>Árie</a:t>
          </a:r>
          <a:endParaRPr lang="cs-CZ" dirty="0"/>
        </a:p>
      </dgm:t>
    </dgm:pt>
    <dgm:pt modelId="{92741306-559E-4892-AFBD-5FA312D85A55}" type="parTrans" cxnId="{ADB351B5-EE37-48B9-9EBC-ED559FC8FE7C}">
      <dgm:prSet/>
      <dgm:spPr/>
      <dgm:t>
        <a:bodyPr/>
        <a:lstStyle/>
        <a:p>
          <a:endParaRPr lang="cs-CZ"/>
        </a:p>
      </dgm:t>
    </dgm:pt>
    <dgm:pt modelId="{CF35EA60-069B-4C2F-B4F4-51B904171313}" type="sibTrans" cxnId="{ADB351B5-EE37-48B9-9EBC-ED559FC8FE7C}">
      <dgm:prSet/>
      <dgm:spPr/>
      <dgm:t>
        <a:bodyPr/>
        <a:lstStyle/>
        <a:p>
          <a:endParaRPr lang="cs-CZ"/>
        </a:p>
      </dgm:t>
    </dgm:pt>
    <dgm:pt modelId="{410EF8D2-16BD-43E7-9DC5-F1B8868A69A3}">
      <dgm:prSet phldrT="[Text]"/>
      <dgm:spPr/>
      <dgm:t>
        <a:bodyPr/>
        <a:lstStyle/>
        <a:p>
          <a:r>
            <a:rPr lang="cs-CZ" dirty="0" smtClean="0"/>
            <a:t>uzavřené číslo v opeře</a:t>
          </a:r>
          <a:endParaRPr lang="cs-CZ" dirty="0"/>
        </a:p>
      </dgm:t>
    </dgm:pt>
    <dgm:pt modelId="{856233CD-356B-460F-BEC1-FCBEA3295C91}" type="parTrans" cxnId="{9865CC5D-AE99-42E8-A4EA-DB128467EC60}">
      <dgm:prSet/>
      <dgm:spPr/>
      <dgm:t>
        <a:bodyPr/>
        <a:lstStyle/>
        <a:p>
          <a:endParaRPr lang="cs-CZ"/>
        </a:p>
      </dgm:t>
    </dgm:pt>
    <dgm:pt modelId="{DB98A774-6A58-4E00-BEC0-DA03824F912E}" type="sibTrans" cxnId="{9865CC5D-AE99-42E8-A4EA-DB128467EC60}">
      <dgm:prSet/>
      <dgm:spPr/>
      <dgm:t>
        <a:bodyPr/>
        <a:lstStyle/>
        <a:p>
          <a:endParaRPr lang="cs-CZ"/>
        </a:p>
      </dgm:t>
    </dgm:pt>
    <dgm:pt modelId="{3222DBFA-713B-4AA8-8F5D-E2FF4003E772}">
      <dgm:prSet phldrT="[Text]"/>
      <dgm:spPr/>
      <dgm:t>
        <a:bodyPr/>
        <a:lstStyle/>
        <a:p>
          <a:r>
            <a:rPr lang="cs-CZ" dirty="0" smtClean="0"/>
            <a:t>Recitativ</a:t>
          </a:r>
          <a:endParaRPr lang="cs-CZ" dirty="0"/>
        </a:p>
      </dgm:t>
    </dgm:pt>
    <dgm:pt modelId="{18D2B7C9-730F-4472-B0B6-BA8F9F8C1AA7}" type="parTrans" cxnId="{5A1083AA-FA3F-43FB-B21E-115D403414BD}">
      <dgm:prSet/>
      <dgm:spPr/>
      <dgm:t>
        <a:bodyPr/>
        <a:lstStyle/>
        <a:p>
          <a:endParaRPr lang="cs-CZ"/>
        </a:p>
      </dgm:t>
    </dgm:pt>
    <dgm:pt modelId="{A274814A-C4F8-4EF3-A738-4E19696B8FDC}" type="sibTrans" cxnId="{5A1083AA-FA3F-43FB-B21E-115D403414BD}">
      <dgm:prSet/>
      <dgm:spPr/>
      <dgm:t>
        <a:bodyPr/>
        <a:lstStyle/>
        <a:p>
          <a:endParaRPr lang="cs-CZ"/>
        </a:p>
      </dgm:t>
    </dgm:pt>
    <dgm:pt modelId="{1B185670-2419-44F4-93C5-9B415699BF06}">
      <dgm:prSet phldrT="[Text]"/>
      <dgm:spPr/>
      <dgm:t>
        <a:bodyPr/>
        <a:lstStyle/>
        <a:p>
          <a:r>
            <a:rPr lang="cs-CZ" dirty="0" smtClean="0"/>
            <a:t>protipól árie</a:t>
          </a:r>
          <a:endParaRPr lang="cs-CZ" dirty="0"/>
        </a:p>
      </dgm:t>
    </dgm:pt>
    <dgm:pt modelId="{EAB2AF6B-3254-4A1B-912B-34B91FED82BA}" type="parTrans" cxnId="{686F53D4-84F3-4C4D-908F-32F7E8F3E6E4}">
      <dgm:prSet/>
      <dgm:spPr/>
      <dgm:t>
        <a:bodyPr/>
        <a:lstStyle/>
        <a:p>
          <a:endParaRPr lang="cs-CZ"/>
        </a:p>
      </dgm:t>
    </dgm:pt>
    <dgm:pt modelId="{93B919DE-25C1-42FB-8DDA-326DDA944B0E}" type="sibTrans" cxnId="{686F53D4-84F3-4C4D-908F-32F7E8F3E6E4}">
      <dgm:prSet/>
      <dgm:spPr/>
      <dgm:t>
        <a:bodyPr/>
        <a:lstStyle/>
        <a:p>
          <a:endParaRPr lang="cs-CZ"/>
        </a:p>
      </dgm:t>
    </dgm:pt>
    <dgm:pt modelId="{2D7D6F20-1FBD-44C1-B89B-3B632B48BF05}">
      <dgm:prSet phldrT="[Text]"/>
      <dgm:spPr/>
      <dgm:t>
        <a:bodyPr/>
        <a:lstStyle/>
        <a:p>
          <a:r>
            <a:rPr lang="cs-CZ" dirty="0" smtClean="0"/>
            <a:t>nenáročná melodie malého rozsahu</a:t>
          </a:r>
          <a:endParaRPr lang="cs-CZ" dirty="0"/>
        </a:p>
      </dgm:t>
    </dgm:pt>
    <dgm:pt modelId="{6547E2FB-2134-448E-9DEF-7FB542B335F4}" type="parTrans" cxnId="{27BC34EF-32A0-4D8B-9828-5DE56D17CA62}">
      <dgm:prSet/>
      <dgm:spPr/>
      <dgm:t>
        <a:bodyPr/>
        <a:lstStyle/>
        <a:p>
          <a:endParaRPr lang="cs-CZ"/>
        </a:p>
      </dgm:t>
    </dgm:pt>
    <dgm:pt modelId="{DEAB43D1-00AB-4DFD-883A-98D2DED9146C}" type="sibTrans" cxnId="{27BC34EF-32A0-4D8B-9828-5DE56D17CA62}">
      <dgm:prSet/>
      <dgm:spPr/>
      <dgm:t>
        <a:bodyPr/>
        <a:lstStyle/>
        <a:p>
          <a:endParaRPr lang="cs-CZ"/>
        </a:p>
      </dgm:t>
    </dgm:pt>
    <dgm:pt modelId="{C6341922-67CE-4888-9B03-E9D849988ED6}">
      <dgm:prSet phldrT="[Text]"/>
      <dgm:spPr/>
      <dgm:t>
        <a:bodyPr/>
        <a:lstStyle/>
        <a:p>
          <a:r>
            <a:rPr lang="cs-CZ" dirty="0" smtClean="0"/>
            <a:t>Duet</a:t>
          </a:r>
          <a:endParaRPr lang="cs-CZ" dirty="0"/>
        </a:p>
      </dgm:t>
    </dgm:pt>
    <dgm:pt modelId="{7E68C371-8F60-4797-9DE3-05832DEA20C6}" type="parTrans" cxnId="{D86CA355-423F-4472-BB82-082B97EE38F9}">
      <dgm:prSet/>
      <dgm:spPr/>
      <dgm:t>
        <a:bodyPr/>
        <a:lstStyle/>
        <a:p>
          <a:endParaRPr lang="cs-CZ"/>
        </a:p>
      </dgm:t>
    </dgm:pt>
    <dgm:pt modelId="{C30B7FA2-C56A-49A9-9E43-7F726AA6A769}" type="sibTrans" cxnId="{D86CA355-423F-4472-BB82-082B97EE38F9}">
      <dgm:prSet/>
      <dgm:spPr/>
      <dgm:t>
        <a:bodyPr/>
        <a:lstStyle/>
        <a:p>
          <a:endParaRPr lang="cs-CZ"/>
        </a:p>
      </dgm:t>
    </dgm:pt>
    <dgm:pt modelId="{647FA773-AB62-43AE-9548-B62E556E7786}">
      <dgm:prSet phldrT="[Text]"/>
      <dgm:spPr/>
      <dgm:t>
        <a:bodyPr/>
        <a:lstStyle/>
        <a:p>
          <a:r>
            <a:rPr lang="cs-CZ" dirty="0" smtClean="0"/>
            <a:t>zpívají dva pěvci dohromady</a:t>
          </a:r>
          <a:endParaRPr lang="cs-CZ" dirty="0"/>
        </a:p>
      </dgm:t>
    </dgm:pt>
    <dgm:pt modelId="{0127305E-91C6-4A77-9D4F-BD487F55372D}" type="parTrans" cxnId="{D7DA157B-0ADA-4B00-9091-D118C1F39A45}">
      <dgm:prSet/>
      <dgm:spPr/>
      <dgm:t>
        <a:bodyPr/>
        <a:lstStyle/>
        <a:p>
          <a:endParaRPr lang="cs-CZ"/>
        </a:p>
      </dgm:t>
    </dgm:pt>
    <dgm:pt modelId="{4E8C57BF-A3AE-4224-A82E-9D084E3DB096}" type="sibTrans" cxnId="{D7DA157B-0ADA-4B00-9091-D118C1F39A45}">
      <dgm:prSet/>
      <dgm:spPr/>
      <dgm:t>
        <a:bodyPr/>
        <a:lstStyle/>
        <a:p>
          <a:endParaRPr lang="cs-CZ"/>
        </a:p>
      </dgm:t>
    </dgm:pt>
    <dgm:pt modelId="{89978B2E-5BAC-4BF4-BF89-5DD1A60E38EE}">
      <dgm:prSet phldrT="[Text]"/>
      <dgm:spPr/>
      <dgm:t>
        <a:bodyPr/>
        <a:lstStyle/>
        <a:p>
          <a:r>
            <a:rPr lang="cs-CZ" dirty="0" smtClean="0"/>
            <a:t>árie pro dva</a:t>
          </a:r>
          <a:endParaRPr lang="cs-CZ" dirty="0"/>
        </a:p>
      </dgm:t>
    </dgm:pt>
    <dgm:pt modelId="{5500A626-8990-413E-85B6-2AA73D650749}" type="parTrans" cxnId="{6DCD4BCC-DD6C-4500-AA90-C9A2079415BD}">
      <dgm:prSet/>
      <dgm:spPr/>
      <dgm:t>
        <a:bodyPr/>
        <a:lstStyle/>
        <a:p>
          <a:endParaRPr lang="cs-CZ"/>
        </a:p>
      </dgm:t>
    </dgm:pt>
    <dgm:pt modelId="{DA6B8B0C-7D9B-474D-B6BA-B45DC549874E}" type="sibTrans" cxnId="{6DCD4BCC-DD6C-4500-AA90-C9A2079415BD}">
      <dgm:prSet/>
      <dgm:spPr/>
      <dgm:t>
        <a:bodyPr/>
        <a:lstStyle/>
        <a:p>
          <a:endParaRPr lang="cs-CZ"/>
        </a:p>
      </dgm:t>
    </dgm:pt>
    <dgm:pt modelId="{780959AA-5C00-464E-82F3-4AA264C5128F}">
      <dgm:prSet phldrT="[Text]"/>
      <dgm:spPr/>
      <dgm:t>
        <a:bodyPr/>
        <a:lstStyle/>
        <a:p>
          <a:r>
            <a:rPr lang="cs-CZ" dirty="0" smtClean="0"/>
            <a:t>pro pěvce náročná melodie</a:t>
          </a:r>
          <a:endParaRPr lang="cs-CZ" dirty="0"/>
        </a:p>
      </dgm:t>
    </dgm:pt>
    <dgm:pt modelId="{A6BF714A-C5FE-48E9-AE56-054E4AC23202}" type="parTrans" cxnId="{EDE490E7-A307-4CC1-A400-ACE3F1F25473}">
      <dgm:prSet/>
      <dgm:spPr/>
      <dgm:t>
        <a:bodyPr/>
        <a:lstStyle/>
        <a:p>
          <a:endParaRPr lang="cs-CZ"/>
        </a:p>
      </dgm:t>
    </dgm:pt>
    <dgm:pt modelId="{E1B27671-20DA-4AE7-BF5B-DD56F4086C6B}" type="sibTrans" cxnId="{EDE490E7-A307-4CC1-A400-ACE3F1F25473}">
      <dgm:prSet/>
      <dgm:spPr/>
      <dgm:t>
        <a:bodyPr/>
        <a:lstStyle/>
        <a:p>
          <a:endParaRPr lang="cs-CZ"/>
        </a:p>
      </dgm:t>
    </dgm:pt>
    <dgm:pt modelId="{5C79DB28-A9CE-4978-8346-0CCE15B0D98E}">
      <dgm:prSet phldrT="[Text]"/>
      <dgm:spPr/>
      <dgm:t>
        <a:bodyPr/>
        <a:lstStyle/>
        <a:p>
          <a:r>
            <a:rPr lang="cs-CZ" dirty="0" smtClean="0"/>
            <a:t>děj se zastavuje, popisují se pocity, nálady…</a:t>
          </a:r>
          <a:endParaRPr lang="cs-CZ" dirty="0"/>
        </a:p>
      </dgm:t>
    </dgm:pt>
    <dgm:pt modelId="{58D39222-0EE1-473B-B6FD-9EB1F5ADE69D}" type="parTrans" cxnId="{92D32179-929E-4187-9FAB-C473BEBBC863}">
      <dgm:prSet/>
      <dgm:spPr/>
      <dgm:t>
        <a:bodyPr/>
        <a:lstStyle/>
        <a:p>
          <a:endParaRPr lang="cs-CZ"/>
        </a:p>
      </dgm:t>
    </dgm:pt>
    <dgm:pt modelId="{716A484F-E1D9-4ABF-83B9-5E2A464F0CD9}" type="sibTrans" cxnId="{92D32179-929E-4187-9FAB-C473BEBBC863}">
      <dgm:prSet/>
      <dgm:spPr/>
      <dgm:t>
        <a:bodyPr/>
        <a:lstStyle/>
        <a:p>
          <a:endParaRPr lang="cs-CZ"/>
        </a:p>
      </dgm:t>
    </dgm:pt>
    <dgm:pt modelId="{5F890EA0-FCC1-4FFF-8BC8-C9DAD0561A2F}">
      <dgm:prSet phldrT="[Text]"/>
      <dgm:spPr/>
      <dgm:t>
        <a:bodyPr/>
        <a:lstStyle/>
        <a:p>
          <a:r>
            <a:rPr lang="cs-CZ" dirty="0" smtClean="0"/>
            <a:t>zpívaná řeč</a:t>
          </a:r>
          <a:endParaRPr lang="cs-CZ" dirty="0"/>
        </a:p>
      </dgm:t>
    </dgm:pt>
    <dgm:pt modelId="{12E2A1BA-334B-47BD-B455-6C474C760457}" type="parTrans" cxnId="{D6DA525E-B3EF-435B-B5EF-00C04F4C27C6}">
      <dgm:prSet/>
      <dgm:spPr/>
      <dgm:t>
        <a:bodyPr/>
        <a:lstStyle/>
        <a:p>
          <a:endParaRPr lang="cs-CZ"/>
        </a:p>
      </dgm:t>
    </dgm:pt>
    <dgm:pt modelId="{85762A44-8F92-4607-92DC-69F5B8F61E6C}" type="sibTrans" cxnId="{D6DA525E-B3EF-435B-B5EF-00C04F4C27C6}">
      <dgm:prSet/>
      <dgm:spPr/>
      <dgm:t>
        <a:bodyPr/>
        <a:lstStyle/>
        <a:p>
          <a:endParaRPr lang="cs-CZ"/>
        </a:p>
      </dgm:t>
    </dgm:pt>
    <dgm:pt modelId="{D5C712A0-6EA2-4D1D-B9BC-8C55814D97F6}">
      <dgm:prSet phldrT="[Text]"/>
      <dgm:spPr/>
      <dgm:t>
        <a:bodyPr/>
        <a:lstStyle/>
        <a:p>
          <a:r>
            <a:rPr lang="cs-CZ" dirty="0" smtClean="0"/>
            <a:t>posouvá děj</a:t>
          </a:r>
          <a:endParaRPr lang="cs-CZ" dirty="0"/>
        </a:p>
      </dgm:t>
    </dgm:pt>
    <dgm:pt modelId="{2CD3DD27-3C03-4014-ACEB-00DA40300AAC}" type="parTrans" cxnId="{E39AA79B-2966-49F1-8182-B4010736DBEE}">
      <dgm:prSet/>
      <dgm:spPr/>
      <dgm:t>
        <a:bodyPr/>
        <a:lstStyle/>
        <a:p>
          <a:endParaRPr lang="cs-CZ"/>
        </a:p>
      </dgm:t>
    </dgm:pt>
    <dgm:pt modelId="{F8788816-AE7F-467F-B03E-0658C417477C}" type="sibTrans" cxnId="{E39AA79B-2966-49F1-8182-B4010736DBEE}">
      <dgm:prSet/>
      <dgm:spPr/>
      <dgm:t>
        <a:bodyPr/>
        <a:lstStyle/>
        <a:p>
          <a:endParaRPr lang="cs-CZ"/>
        </a:p>
      </dgm:t>
    </dgm:pt>
    <dgm:pt modelId="{94A76116-81F7-43D7-9006-6D328C2DD02E}" type="pres">
      <dgm:prSet presAssocID="{7E097C53-9D2B-4B55-96BA-10CB01BE455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7F19386-EBB7-4781-A04D-8818D076608C}" type="pres">
      <dgm:prSet presAssocID="{FD591BAB-642D-4CAA-8926-33FCA33B9789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C3774C-755C-4948-9DBB-1AAE080496ED}" type="pres">
      <dgm:prSet presAssocID="{CF35EA60-069B-4C2F-B4F4-51B904171313}" presName="sibTrans" presStyleCnt="0"/>
      <dgm:spPr/>
    </dgm:pt>
    <dgm:pt modelId="{7C2444F3-5DF6-40C0-9BE2-5B83D9A63F83}" type="pres">
      <dgm:prSet presAssocID="{3222DBFA-713B-4AA8-8F5D-E2FF4003E772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DDA17F-9C6A-4909-9BD1-6CC92C09538D}" type="pres">
      <dgm:prSet presAssocID="{A274814A-C4F8-4EF3-A738-4E19696B8FDC}" presName="sibTrans" presStyleCnt="0"/>
      <dgm:spPr/>
    </dgm:pt>
    <dgm:pt modelId="{CFA9D003-7260-4061-A81C-586009A06EAA}" type="pres">
      <dgm:prSet presAssocID="{C6341922-67CE-4888-9B03-E9D849988ED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6F53D4-84F3-4C4D-908F-32F7E8F3E6E4}" srcId="{3222DBFA-713B-4AA8-8F5D-E2FF4003E772}" destId="{1B185670-2419-44F4-93C5-9B415699BF06}" srcOrd="0" destOrd="0" parTransId="{EAB2AF6B-3254-4A1B-912B-34B91FED82BA}" sibTransId="{93B919DE-25C1-42FB-8DDA-326DDA944B0E}"/>
    <dgm:cxn modelId="{6DCD4BCC-DD6C-4500-AA90-C9A2079415BD}" srcId="{C6341922-67CE-4888-9B03-E9D849988ED6}" destId="{89978B2E-5BAC-4BF4-BF89-5DD1A60E38EE}" srcOrd="1" destOrd="0" parTransId="{5500A626-8990-413E-85B6-2AA73D650749}" sibTransId="{DA6B8B0C-7D9B-474D-B6BA-B45DC549874E}"/>
    <dgm:cxn modelId="{DE0343BB-B881-4283-B8B9-A78F6824FB79}" type="presOf" srcId="{647FA773-AB62-43AE-9548-B62E556E7786}" destId="{CFA9D003-7260-4061-A81C-586009A06EAA}" srcOrd="0" destOrd="1" presId="urn:microsoft.com/office/officeart/2005/8/layout/hList6"/>
    <dgm:cxn modelId="{2381559C-6908-4B4E-8EC9-C0FAC4329A79}" type="presOf" srcId="{89978B2E-5BAC-4BF4-BF89-5DD1A60E38EE}" destId="{CFA9D003-7260-4061-A81C-586009A06EAA}" srcOrd="0" destOrd="2" presId="urn:microsoft.com/office/officeart/2005/8/layout/hList6"/>
    <dgm:cxn modelId="{6B6FAE66-EA1B-4EB1-91A9-393846F81C4E}" type="presOf" srcId="{D5C712A0-6EA2-4D1D-B9BC-8C55814D97F6}" destId="{7C2444F3-5DF6-40C0-9BE2-5B83D9A63F83}" srcOrd="0" destOrd="4" presId="urn:microsoft.com/office/officeart/2005/8/layout/hList6"/>
    <dgm:cxn modelId="{7C72BDC5-3B86-4EE4-8732-9247BE6287E6}" type="presOf" srcId="{410EF8D2-16BD-43E7-9DC5-F1B8868A69A3}" destId="{77F19386-EBB7-4781-A04D-8818D076608C}" srcOrd="0" destOrd="1" presId="urn:microsoft.com/office/officeart/2005/8/layout/hList6"/>
    <dgm:cxn modelId="{71B36576-8EF6-4111-B0E9-929BA832C9BC}" type="presOf" srcId="{5F890EA0-FCC1-4FFF-8BC8-C9DAD0561A2F}" destId="{7C2444F3-5DF6-40C0-9BE2-5B83D9A63F83}" srcOrd="0" destOrd="3" presId="urn:microsoft.com/office/officeart/2005/8/layout/hList6"/>
    <dgm:cxn modelId="{EDE490E7-A307-4CC1-A400-ACE3F1F25473}" srcId="{FD591BAB-642D-4CAA-8926-33FCA33B9789}" destId="{780959AA-5C00-464E-82F3-4AA264C5128F}" srcOrd="1" destOrd="0" parTransId="{A6BF714A-C5FE-48E9-AE56-054E4AC23202}" sibTransId="{E1B27671-20DA-4AE7-BF5B-DD56F4086C6B}"/>
    <dgm:cxn modelId="{5A1083AA-FA3F-43FB-B21E-115D403414BD}" srcId="{7E097C53-9D2B-4B55-96BA-10CB01BE4556}" destId="{3222DBFA-713B-4AA8-8F5D-E2FF4003E772}" srcOrd="1" destOrd="0" parTransId="{18D2B7C9-730F-4472-B0B6-BA8F9F8C1AA7}" sibTransId="{A274814A-C4F8-4EF3-A738-4E19696B8FDC}"/>
    <dgm:cxn modelId="{D6DA525E-B3EF-435B-B5EF-00C04F4C27C6}" srcId="{3222DBFA-713B-4AA8-8F5D-E2FF4003E772}" destId="{5F890EA0-FCC1-4FFF-8BC8-C9DAD0561A2F}" srcOrd="2" destOrd="0" parTransId="{12E2A1BA-334B-47BD-B455-6C474C760457}" sibTransId="{85762A44-8F92-4607-92DC-69F5B8F61E6C}"/>
    <dgm:cxn modelId="{43BD2024-FEEF-4438-AFFD-3A4591662112}" type="presOf" srcId="{2D7D6F20-1FBD-44C1-B89B-3B632B48BF05}" destId="{7C2444F3-5DF6-40C0-9BE2-5B83D9A63F83}" srcOrd="0" destOrd="2" presId="urn:microsoft.com/office/officeart/2005/8/layout/hList6"/>
    <dgm:cxn modelId="{27BC34EF-32A0-4D8B-9828-5DE56D17CA62}" srcId="{3222DBFA-713B-4AA8-8F5D-E2FF4003E772}" destId="{2D7D6F20-1FBD-44C1-B89B-3B632B48BF05}" srcOrd="1" destOrd="0" parTransId="{6547E2FB-2134-448E-9DEF-7FB542B335F4}" sibTransId="{DEAB43D1-00AB-4DFD-883A-98D2DED9146C}"/>
    <dgm:cxn modelId="{7685E8FC-0336-4A05-8453-AD01AE3D5056}" type="presOf" srcId="{3222DBFA-713B-4AA8-8F5D-E2FF4003E772}" destId="{7C2444F3-5DF6-40C0-9BE2-5B83D9A63F83}" srcOrd="0" destOrd="0" presId="urn:microsoft.com/office/officeart/2005/8/layout/hList6"/>
    <dgm:cxn modelId="{CDA92894-6D64-429F-8425-4E42E654E59D}" type="presOf" srcId="{C6341922-67CE-4888-9B03-E9D849988ED6}" destId="{CFA9D003-7260-4061-A81C-586009A06EAA}" srcOrd="0" destOrd="0" presId="urn:microsoft.com/office/officeart/2005/8/layout/hList6"/>
    <dgm:cxn modelId="{E39AA79B-2966-49F1-8182-B4010736DBEE}" srcId="{3222DBFA-713B-4AA8-8F5D-E2FF4003E772}" destId="{D5C712A0-6EA2-4D1D-B9BC-8C55814D97F6}" srcOrd="3" destOrd="0" parTransId="{2CD3DD27-3C03-4014-ACEB-00DA40300AAC}" sibTransId="{F8788816-AE7F-467F-B03E-0658C417477C}"/>
    <dgm:cxn modelId="{9A7ED29C-D84C-432C-9B9E-CB8C55A5EA18}" type="presOf" srcId="{780959AA-5C00-464E-82F3-4AA264C5128F}" destId="{77F19386-EBB7-4781-A04D-8818D076608C}" srcOrd="0" destOrd="2" presId="urn:microsoft.com/office/officeart/2005/8/layout/hList6"/>
    <dgm:cxn modelId="{E1A08802-9E94-4EAE-9A3D-C2B94FA7697D}" type="presOf" srcId="{7E097C53-9D2B-4B55-96BA-10CB01BE4556}" destId="{94A76116-81F7-43D7-9006-6D328C2DD02E}" srcOrd="0" destOrd="0" presId="urn:microsoft.com/office/officeart/2005/8/layout/hList6"/>
    <dgm:cxn modelId="{ADB351B5-EE37-48B9-9EBC-ED559FC8FE7C}" srcId="{7E097C53-9D2B-4B55-96BA-10CB01BE4556}" destId="{FD591BAB-642D-4CAA-8926-33FCA33B9789}" srcOrd="0" destOrd="0" parTransId="{92741306-559E-4892-AFBD-5FA312D85A55}" sibTransId="{CF35EA60-069B-4C2F-B4F4-51B904171313}"/>
    <dgm:cxn modelId="{D7DA157B-0ADA-4B00-9091-D118C1F39A45}" srcId="{C6341922-67CE-4888-9B03-E9D849988ED6}" destId="{647FA773-AB62-43AE-9548-B62E556E7786}" srcOrd="0" destOrd="0" parTransId="{0127305E-91C6-4A77-9D4F-BD487F55372D}" sibTransId="{4E8C57BF-A3AE-4224-A82E-9D084E3DB096}"/>
    <dgm:cxn modelId="{A206260D-B112-4D06-A861-89D235C5E07D}" type="presOf" srcId="{1B185670-2419-44F4-93C5-9B415699BF06}" destId="{7C2444F3-5DF6-40C0-9BE2-5B83D9A63F83}" srcOrd="0" destOrd="1" presId="urn:microsoft.com/office/officeart/2005/8/layout/hList6"/>
    <dgm:cxn modelId="{9865CC5D-AE99-42E8-A4EA-DB128467EC60}" srcId="{FD591BAB-642D-4CAA-8926-33FCA33B9789}" destId="{410EF8D2-16BD-43E7-9DC5-F1B8868A69A3}" srcOrd="0" destOrd="0" parTransId="{856233CD-356B-460F-BEC1-FCBEA3295C91}" sibTransId="{DB98A774-6A58-4E00-BEC0-DA03824F912E}"/>
    <dgm:cxn modelId="{CBA72430-EFBC-4C2A-AFDA-E2051BF577B3}" type="presOf" srcId="{FD591BAB-642D-4CAA-8926-33FCA33B9789}" destId="{77F19386-EBB7-4781-A04D-8818D076608C}" srcOrd="0" destOrd="0" presId="urn:microsoft.com/office/officeart/2005/8/layout/hList6"/>
    <dgm:cxn modelId="{2D10A126-8C3F-4D41-B50B-458A633E5A8B}" type="presOf" srcId="{5C79DB28-A9CE-4978-8346-0CCE15B0D98E}" destId="{77F19386-EBB7-4781-A04D-8818D076608C}" srcOrd="0" destOrd="3" presId="urn:microsoft.com/office/officeart/2005/8/layout/hList6"/>
    <dgm:cxn modelId="{92D32179-929E-4187-9FAB-C473BEBBC863}" srcId="{FD591BAB-642D-4CAA-8926-33FCA33B9789}" destId="{5C79DB28-A9CE-4978-8346-0CCE15B0D98E}" srcOrd="2" destOrd="0" parTransId="{58D39222-0EE1-473B-B6FD-9EB1F5ADE69D}" sibTransId="{716A484F-E1D9-4ABF-83B9-5E2A464F0CD9}"/>
    <dgm:cxn modelId="{D86CA355-423F-4472-BB82-082B97EE38F9}" srcId="{7E097C53-9D2B-4B55-96BA-10CB01BE4556}" destId="{C6341922-67CE-4888-9B03-E9D849988ED6}" srcOrd="2" destOrd="0" parTransId="{7E68C371-8F60-4797-9DE3-05832DEA20C6}" sibTransId="{C30B7FA2-C56A-49A9-9E43-7F726AA6A769}"/>
    <dgm:cxn modelId="{78EBF6BB-4D32-4A1B-8ADC-1225D35BA5C2}" type="presParOf" srcId="{94A76116-81F7-43D7-9006-6D328C2DD02E}" destId="{77F19386-EBB7-4781-A04D-8818D076608C}" srcOrd="0" destOrd="0" presId="urn:microsoft.com/office/officeart/2005/8/layout/hList6"/>
    <dgm:cxn modelId="{40DF25B1-DC35-46FB-8ADB-F581DE957706}" type="presParOf" srcId="{94A76116-81F7-43D7-9006-6D328C2DD02E}" destId="{51C3774C-755C-4948-9DBB-1AAE080496ED}" srcOrd="1" destOrd="0" presId="urn:microsoft.com/office/officeart/2005/8/layout/hList6"/>
    <dgm:cxn modelId="{CCB8769D-367A-4BC1-B163-F81138D462F5}" type="presParOf" srcId="{94A76116-81F7-43D7-9006-6D328C2DD02E}" destId="{7C2444F3-5DF6-40C0-9BE2-5B83D9A63F83}" srcOrd="2" destOrd="0" presId="urn:microsoft.com/office/officeart/2005/8/layout/hList6"/>
    <dgm:cxn modelId="{056D2A0D-0CE7-4E21-A0E0-D02E0120F322}" type="presParOf" srcId="{94A76116-81F7-43D7-9006-6D328C2DD02E}" destId="{37DDA17F-9C6A-4909-9BD1-6CC92C09538D}" srcOrd="3" destOrd="0" presId="urn:microsoft.com/office/officeart/2005/8/layout/hList6"/>
    <dgm:cxn modelId="{8B862728-046A-4100-AF32-81E95DCD29F0}" type="presParOf" srcId="{94A76116-81F7-43D7-9006-6D328C2DD02E}" destId="{CFA9D003-7260-4061-A81C-586009A06EAA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61850D-BAA0-4636-807B-1056892A9C2A}">
      <dsp:nvSpPr>
        <dsp:cNvPr id="0" name=""/>
        <dsp:cNvSpPr/>
      </dsp:nvSpPr>
      <dsp:spPr>
        <a:xfrm>
          <a:off x="0" y="69660"/>
          <a:ext cx="7772400" cy="671580"/>
        </a:xfrm>
        <a:prstGeom prst="roundRect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1"/>
              </a:solidFill>
            </a:rPr>
            <a:t>Kde se můžeme setkat s operou?</a:t>
          </a:r>
          <a:endParaRPr lang="cs-CZ" sz="2800" kern="1200" dirty="0">
            <a:solidFill>
              <a:schemeClr val="bg1"/>
            </a:solidFill>
          </a:endParaRPr>
        </a:p>
      </dsp:txBody>
      <dsp:txXfrm>
        <a:off x="32784" y="102444"/>
        <a:ext cx="7706832" cy="606012"/>
      </dsp:txXfrm>
    </dsp:sp>
    <dsp:sp modelId="{6CA117FC-63BD-415A-B372-642AEC9C0CE6}">
      <dsp:nvSpPr>
        <dsp:cNvPr id="0" name=""/>
        <dsp:cNvSpPr/>
      </dsp:nvSpPr>
      <dsp:spPr>
        <a:xfrm>
          <a:off x="0" y="821880"/>
          <a:ext cx="7772400" cy="671580"/>
        </a:xfrm>
        <a:prstGeom prst="roundRect">
          <a:avLst/>
        </a:prstGeom>
        <a:solidFill>
          <a:schemeClr val="accent5">
            <a:shade val="80000"/>
            <a:hueOff val="39432"/>
            <a:satOff val="977"/>
            <a:lumOff val="42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1"/>
              </a:solidFill>
            </a:rPr>
            <a:t>Co je to opera?</a:t>
          </a:r>
          <a:endParaRPr lang="cs-CZ" sz="2800" kern="1200" dirty="0">
            <a:solidFill>
              <a:schemeClr val="bg1"/>
            </a:solidFill>
          </a:endParaRPr>
        </a:p>
      </dsp:txBody>
      <dsp:txXfrm>
        <a:off x="32784" y="854664"/>
        <a:ext cx="7706832" cy="606012"/>
      </dsp:txXfrm>
    </dsp:sp>
    <dsp:sp modelId="{FF2A0FF0-7716-4811-8215-8443914D4205}">
      <dsp:nvSpPr>
        <dsp:cNvPr id="0" name=""/>
        <dsp:cNvSpPr/>
      </dsp:nvSpPr>
      <dsp:spPr>
        <a:xfrm>
          <a:off x="0" y="1574100"/>
          <a:ext cx="7772400" cy="671580"/>
        </a:xfrm>
        <a:prstGeom prst="roundRect">
          <a:avLst/>
        </a:prstGeom>
        <a:solidFill>
          <a:schemeClr val="accent5">
            <a:shade val="80000"/>
            <a:hueOff val="78864"/>
            <a:satOff val="1954"/>
            <a:lumOff val="849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1"/>
              </a:solidFill>
            </a:rPr>
            <a:t>Počátky opery</a:t>
          </a:r>
          <a:endParaRPr lang="cs-CZ" sz="2800" kern="1200" dirty="0">
            <a:solidFill>
              <a:schemeClr val="bg1"/>
            </a:solidFill>
          </a:endParaRPr>
        </a:p>
      </dsp:txBody>
      <dsp:txXfrm>
        <a:off x="32784" y="1606884"/>
        <a:ext cx="7706832" cy="606012"/>
      </dsp:txXfrm>
    </dsp:sp>
    <dsp:sp modelId="{7D4BE9DA-E1FE-4BDD-A72B-3A092497F5BF}">
      <dsp:nvSpPr>
        <dsp:cNvPr id="0" name=""/>
        <dsp:cNvSpPr/>
      </dsp:nvSpPr>
      <dsp:spPr>
        <a:xfrm>
          <a:off x="0" y="2326320"/>
          <a:ext cx="7772400" cy="671580"/>
        </a:xfrm>
        <a:prstGeom prst="roundRect">
          <a:avLst/>
        </a:prstGeom>
        <a:solidFill>
          <a:schemeClr val="accent5">
            <a:shade val="80000"/>
            <a:hueOff val="118295"/>
            <a:satOff val="2931"/>
            <a:lumOff val="127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1"/>
              </a:solidFill>
            </a:rPr>
            <a:t>Pojmy spojené s operou</a:t>
          </a:r>
          <a:endParaRPr lang="cs-CZ" sz="2800" kern="1200" dirty="0">
            <a:solidFill>
              <a:schemeClr val="bg1"/>
            </a:solidFill>
          </a:endParaRPr>
        </a:p>
      </dsp:txBody>
      <dsp:txXfrm>
        <a:off x="32784" y="2359104"/>
        <a:ext cx="7706832" cy="606012"/>
      </dsp:txXfrm>
    </dsp:sp>
    <dsp:sp modelId="{B823D419-9F46-49EB-8039-5C95A22412EB}">
      <dsp:nvSpPr>
        <dsp:cNvPr id="0" name=""/>
        <dsp:cNvSpPr/>
      </dsp:nvSpPr>
      <dsp:spPr>
        <a:xfrm>
          <a:off x="0" y="3078540"/>
          <a:ext cx="7772400" cy="671580"/>
        </a:xfrm>
        <a:prstGeom prst="roundRect">
          <a:avLst/>
        </a:prstGeom>
        <a:solidFill>
          <a:schemeClr val="accent5">
            <a:shade val="80000"/>
            <a:hueOff val="157727"/>
            <a:satOff val="3908"/>
            <a:lumOff val="169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1"/>
              </a:solidFill>
            </a:rPr>
            <a:t>Nejslavnější zahraniční autoři a jejich opery</a:t>
          </a:r>
          <a:endParaRPr lang="cs-CZ" sz="2800" kern="1200" dirty="0">
            <a:solidFill>
              <a:schemeClr val="bg1"/>
            </a:solidFill>
          </a:endParaRPr>
        </a:p>
      </dsp:txBody>
      <dsp:txXfrm>
        <a:off x="32784" y="3111324"/>
        <a:ext cx="7706832" cy="606012"/>
      </dsp:txXfrm>
    </dsp:sp>
    <dsp:sp modelId="{47403CD0-3DAE-46B8-B87A-554F99A3E384}">
      <dsp:nvSpPr>
        <dsp:cNvPr id="0" name=""/>
        <dsp:cNvSpPr/>
      </dsp:nvSpPr>
      <dsp:spPr>
        <a:xfrm>
          <a:off x="0" y="3830760"/>
          <a:ext cx="7772400" cy="671580"/>
        </a:xfrm>
        <a:prstGeom prst="roundRect">
          <a:avLst/>
        </a:prstGeom>
        <a:solidFill>
          <a:schemeClr val="accent5">
            <a:shade val="80000"/>
            <a:hueOff val="197159"/>
            <a:satOff val="4885"/>
            <a:lumOff val="2124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1"/>
              </a:solidFill>
            </a:rPr>
            <a:t>Nejslavnější čeští autoři a jejich opery</a:t>
          </a:r>
          <a:endParaRPr lang="cs-CZ" sz="2800" kern="1200" dirty="0">
            <a:solidFill>
              <a:schemeClr val="bg1"/>
            </a:solidFill>
          </a:endParaRPr>
        </a:p>
      </dsp:txBody>
      <dsp:txXfrm>
        <a:off x="32784" y="3863544"/>
        <a:ext cx="7706832" cy="6060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19386-EBB7-4781-A04D-8818D076608C}">
      <dsp:nvSpPr>
        <dsp:cNvPr id="0" name=""/>
        <dsp:cNvSpPr/>
      </dsp:nvSpPr>
      <dsp:spPr>
        <a:xfrm rot="16200000">
          <a:off x="-1098248" y="1099153"/>
          <a:ext cx="4552280" cy="23539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0" tIns="0" rIns="167448" bIns="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Árie</a:t>
          </a:r>
          <a:endParaRPr lang="cs-CZ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uzavřené číslo v opeře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pro pěvce náročná melodie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děj se zastavuje, popisují se pocity, nálady…</a:t>
          </a:r>
          <a:endParaRPr lang="cs-CZ" sz="2000" kern="1200" dirty="0"/>
        </a:p>
      </dsp:txBody>
      <dsp:txXfrm rot="5400000">
        <a:off x="906" y="910455"/>
        <a:ext cx="2353972" cy="2731368"/>
      </dsp:txXfrm>
    </dsp:sp>
    <dsp:sp modelId="{7C2444F3-5DF6-40C0-9BE2-5B83D9A63F83}">
      <dsp:nvSpPr>
        <dsp:cNvPr id="0" name=""/>
        <dsp:cNvSpPr/>
      </dsp:nvSpPr>
      <dsp:spPr>
        <a:xfrm rot="16200000">
          <a:off x="1432272" y="1099153"/>
          <a:ext cx="4552280" cy="23539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0" tIns="0" rIns="167448" bIns="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Recitativ</a:t>
          </a:r>
          <a:endParaRPr lang="cs-CZ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protipól árie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nenáročná melodie malého rozsahu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zpívaná řeč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posouvá děj</a:t>
          </a:r>
          <a:endParaRPr lang="cs-CZ" sz="2000" kern="1200" dirty="0"/>
        </a:p>
      </dsp:txBody>
      <dsp:txXfrm rot="5400000">
        <a:off x="2531426" y="910455"/>
        <a:ext cx="2353972" cy="2731368"/>
      </dsp:txXfrm>
    </dsp:sp>
    <dsp:sp modelId="{CFA9D003-7260-4061-A81C-586009A06EAA}">
      <dsp:nvSpPr>
        <dsp:cNvPr id="0" name=""/>
        <dsp:cNvSpPr/>
      </dsp:nvSpPr>
      <dsp:spPr>
        <a:xfrm rot="16200000">
          <a:off x="3962792" y="1099153"/>
          <a:ext cx="4552280" cy="23539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5000"/>
                <a:satMod val="12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9000"/>
                <a:satMod val="13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5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0000"/>
                <a:satMod val="125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0" tIns="0" rIns="167448" bIns="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Duet</a:t>
          </a:r>
          <a:endParaRPr lang="cs-CZ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zpívají dva pěvci dohromady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árie pro dva</a:t>
          </a:r>
          <a:endParaRPr lang="cs-CZ" sz="2000" kern="1200" dirty="0"/>
        </a:p>
      </dsp:txBody>
      <dsp:txXfrm rot="5400000">
        <a:off x="5061946" y="910455"/>
        <a:ext cx="2353972" cy="2731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1610532-DD5A-4C14-8C1F-85999CE9E748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B375051-234A-417C-AC53-67A3D97EA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3/Praha_Narodni_divadlo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a/S%C3%A4chsische_Staatsoper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//upload.wikimedia.org/wikipedia/commons/e/e4/Burgtheater-Wien-M%C3%A4rz-2008.jpg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vzB_teIpnE&amp;feature=related" TargetMode="External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xjI8nvUqLFo&amp;feature=relat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1/Verdi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hyperlink" Target="//upload.wikimedia.org/wikipedia/commons/b/b6/Richard_Wagner_by_Caesar_Willich_ca_1862.jpg" TargetMode="Externa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5/51/Verdi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b/b6/Richard_Wagner_by_Caesar_Willich_ca_1862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b/Dvorak1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hyperlink" Target="//upload.wikimedia.org/wikipedia/commons/1/17/Janacek.jpg" TargetMode="Externa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f/fb/Dvorak1.jpg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1/17/Janacek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erdi.jpg?uselang=cs" TargetMode="External"/><Relationship Id="rId3" Type="http://schemas.openxmlformats.org/officeDocument/2006/relationships/hyperlink" Target="http://commons.wikimedia.org/wiki/File:Praha_Narodni_divadlo.jpg?uselang=cs" TargetMode="External"/><Relationship Id="rId7" Type="http://schemas.openxmlformats.org/officeDocument/2006/relationships/hyperlink" Target="http://commons.wikimedia.org/wiki/File:Wolfgang-amadeus-mozart_1.jpg?uselang=cs" TargetMode="External"/><Relationship Id="rId12" Type="http://schemas.openxmlformats.org/officeDocument/2006/relationships/hyperlink" Target="http://commons.wikimedia.org/wiki/File:Leos_Janacek_relief.jpg?uselang=cs" TargetMode="External"/><Relationship Id="rId2" Type="http://schemas.openxmlformats.org/officeDocument/2006/relationships/hyperlink" Target="http://commons.wikimedia.org/wiki/File:Statni_opera.jpg?uselang=c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ommons.wikimedia.org/wiki/File:State_Opera.JPG?uselang=cs" TargetMode="External"/><Relationship Id="rId11" Type="http://schemas.openxmlformats.org/officeDocument/2006/relationships/hyperlink" Target="http://commons.wikimedia.org/wiki/File:Dvorak1.jpg?uselang=cs" TargetMode="External"/><Relationship Id="rId5" Type="http://schemas.openxmlformats.org/officeDocument/2006/relationships/hyperlink" Target="http://commons.wikimedia.org/wiki/File:S%C3%A4chsische_Staatsoper.JPG?uselang=cs" TargetMode="External"/><Relationship Id="rId10" Type="http://schemas.openxmlformats.org/officeDocument/2006/relationships/hyperlink" Target="http://commons.wikimedia.org/wiki/File:BedrichSmetana.png" TargetMode="External"/><Relationship Id="rId4" Type="http://schemas.openxmlformats.org/officeDocument/2006/relationships/hyperlink" Target="http://commons.wikimedia.org/wiki/File:Sydney_1999.jpg?uselang=cs" TargetMode="External"/><Relationship Id="rId9" Type="http://schemas.openxmlformats.org/officeDocument/2006/relationships/hyperlink" Target="http://commons.wikimedia.org/wiki/File:Richard_Wagner_by_Caesar_Willich_ca_186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VY_32_INOVACE_12_27_Opera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 Opera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Vysvětlení pojmu opera. Žáci poznají známé budovy ve světě i u nás. Seznámí se s pojmy, představiteli a jejich dílem. Poslechnou si ukázky.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20.3.2013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NA JEVIŠTI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OPERA</a:t>
            </a:r>
            <a:endParaRPr lang="cs-CZ" sz="32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2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všechno se dnes dozvíme…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61850D-BAA0-4636-807B-1056892A9C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>
                                            <p:graphicEl>
                                              <a:dgm id="{1E61850D-BAA0-4636-807B-1056892A9C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>
                                            <p:graphicEl>
                                              <a:dgm id="{1E61850D-BAA0-4636-807B-1056892A9C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CA117FC-63BD-415A-B372-642AEC9C0C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graphicEl>
                                              <a:dgm id="{6CA117FC-63BD-415A-B372-642AEC9C0C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graphicEl>
                                              <a:dgm id="{6CA117FC-63BD-415A-B372-642AEC9C0C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F2A0FF0-7716-4811-8215-8443914D4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graphicEl>
                                              <a:dgm id="{FF2A0FF0-7716-4811-8215-8443914D4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graphicEl>
                                              <a:dgm id="{FF2A0FF0-7716-4811-8215-8443914D4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4BE9DA-E1FE-4BDD-A72B-3A092497F5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graphicEl>
                                              <a:dgm id="{7D4BE9DA-E1FE-4BDD-A72B-3A092497F5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graphicEl>
                                              <a:dgm id="{7D4BE9DA-E1FE-4BDD-A72B-3A092497F5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823D419-9F46-49EB-8039-5C95A2241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graphicEl>
                                              <a:dgm id="{B823D419-9F46-49EB-8039-5C95A2241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graphicEl>
                                              <a:dgm id="{B823D419-9F46-49EB-8039-5C95A2241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7403CD0-3DAE-46B8-B87A-554F99A3E3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>
                                            <p:graphicEl>
                                              <a:dgm id="{47403CD0-3DAE-46B8-B87A-554F99A3E3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>
                                            <p:graphicEl>
                                              <a:dgm id="{47403CD0-3DAE-46B8-B87A-554F99A3E3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e/e1/Prag_Staatsoper_201105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06436"/>
            <a:ext cx="3463724" cy="2448272"/>
          </a:xfrm>
          <a:prstGeom prst="flowChartAlternateProcess">
            <a:avLst/>
          </a:prstGeom>
          <a:scene3d>
            <a:camera prst="orthographicFront">
              <a:rot lat="0" lon="21299999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accent1">
                <a:tint val="70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Kde se můžeme s operou setkat?</a:t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484784"/>
            <a:ext cx="18036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Nejen v Praze…</a:t>
            </a:r>
            <a:endParaRPr lang="cs-CZ" dirty="0"/>
          </a:p>
        </p:txBody>
      </p:sp>
      <p:pic>
        <p:nvPicPr>
          <p:cNvPr id="1030" name="Picture 6" descr="File:Praha Narodni divadlo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41850" y="2445370"/>
            <a:ext cx="3456384" cy="2423790"/>
          </a:xfrm>
          <a:prstGeom prst="flowChartAlternateProcess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pic>
      <p:sp>
        <p:nvSpPr>
          <p:cNvPr id="8" name="TextovéPole 7"/>
          <p:cNvSpPr txBox="1"/>
          <p:nvPr/>
        </p:nvSpPr>
        <p:spPr>
          <a:xfrm>
            <a:off x="827584" y="5157192"/>
            <a:ext cx="8028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Budova Státní opery Praha			Budova Národního divadla v Praze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13285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2132856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 0  C 0.069 0  0.125 0.0746  0.125 0.16651  C 0.125 0.25843  0.069 0.33302  0 0.33302  C -0.069 0.33302  -0.125 0.25843  -0.125 0.16651  C -0.125 0.0746  -0.069 0  0 0  Z" pathEditMode="relative" ptsTypes="">
                                      <p:cBhvr>
                                        <p:cTn id="1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9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3000"/>
                            </p:stCondLst>
                            <p:childTnLst>
                              <p:par>
                                <p:cTn id="23" presetID="1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 0  C 0.069 0  0.125 0.0746  0.125 0.16651  C 0.125 0.25843  0.069 0.33302  0 0.33302  C -0.069 0.33302  -0.125 0.25843  -0.125 0.16651  C -0.125 0.0746  -0.069 0  0 0  Z" pathEditMode="relative" ptsTypes="">
                                      <p:cBhvr>
                                        <p:cTn id="2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27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268760"/>
            <a:ext cx="3169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…ale i u nás, v Ústí nad Labem</a:t>
            </a:r>
            <a:endParaRPr lang="cs-CZ" dirty="0"/>
          </a:p>
        </p:txBody>
      </p:sp>
      <p:pic>
        <p:nvPicPr>
          <p:cNvPr id="17410" name="Picture 2" descr="http://operaplus.cz/pix/5515-usti-nad-labem-simerdu-vystrida-formacek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75" y="2009749"/>
            <a:ext cx="4286250" cy="321945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411760" y="5589240"/>
            <a:ext cx="45351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Budova Severočeského divadla opery a baletu</a:t>
            </a:r>
          </a:p>
          <a:p>
            <a:r>
              <a:rPr lang="cs-CZ" dirty="0" smtClean="0"/>
              <a:t>v Ústí nad Labem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1638092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1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4623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Naše setkání může proběhnout i v zahraničí...</a:t>
            </a:r>
            <a:endParaRPr lang="cs-CZ" dirty="0"/>
          </a:p>
        </p:txBody>
      </p:sp>
      <p:pic>
        <p:nvPicPr>
          <p:cNvPr id="18434" name="Picture 2" descr="http://upload.wikimedia.org/wikipedia/commons/4/45/MC_Sydney_Opera_Hou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80728"/>
            <a:ext cx="6510110" cy="2220365"/>
          </a:xfrm>
          <a:prstGeom prst="ellipse">
            <a:avLst/>
          </a:prstGeom>
          <a:noFill/>
          <a:effectLst>
            <a:softEdge rad="31750"/>
          </a:effectLst>
        </p:spPr>
      </p:pic>
      <p:sp>
        <p:nvSpPr>
          <p:cNvPr id="6" name="TextovéPole 5"/>
          <p:cNvSpPr txBox="1"/>
          <p:nvPr/>
        </p:nvSpPr>
        <p:spPr>
          <a:xfrm>
            <a:off x="6804248" y="1772816"/>
            <a:ext cx="1851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např. v Sydney,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429000"/>
            <a:ext cx="1776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v Drážďanech,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8184" y="4365104"/>
            <a:ext cx="1218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ve Vídni.</a:t>
            </a:r>
            <a:endParaRPr lang="cs-CZ" dirty="0"/>
          </a:p>
        </p:txBody>
      </p:sp>
      <p:pic>
        <p:nvPicPr>
          <p:cNvPr id="13314" name="Picture 2" descr="File:Sächsische Staatsop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717032"/>
            <a:ext cx="4176464" cy="2349261"/>
          </a:xfrm>
          <a:prstGeom prst="ellipse">
            <a:avLst/>
          </a:prstGeom>
          <a:noFill/>
          <a:effectLst>
            <a:softEdge rad="63500"/>
          </a:effectLst>
        </p:spPr>
      </p:pic>
      <p:pic>
        <p:nvPicPr>
          <p:cNvPr id="13316" name="Picture 4" descr="File:Burgtheater-Wien-März-2008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4869160"/>
            <a:ext cx="5388984" cy="2088232"/>
          </a:xfrm>
          <a:prstGeom prst="ellipse">
            <a:avLst/>
          </a:prstGeom>
          <a:noFill/>
          <a:effectLst>
            <a:softEdge rad="127000"/>
          </a:effectLst>
        </p:spPr>
      </p:pic>
      <p:sp>
        <p:nvSpPr>
          <p:cNvPr id="3" name="TextovéPole 2"/>
          <p:cNvSpPr txBox="1"/>
          <p:nvPr/>
        </p:nvSpPr>
        <p:spPr>
          <a:xfrm>
            <a:off x="5436096" y="980728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3613666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56376" y="4891662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je to opera?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Opera je hudebně dramatické představení.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971600" y="2276872"/>
            <a:ext cx="2376264" cy="2160240"/>
          </a:xfrm>
          <a:prstGeom prst="smileyFace">
            <a:avLst/>
          </a:prstGeom>
          <a:solidFill>
            <a:schemeClr val="tx2">
              <a:lumMod val="2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co to vlastně znamená?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259632" y="4797152"/>
            <a:ext cx="3384376" cy="172819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/>
              <a:t>Proč hudebně?</a:t>
            </a:r>
          </a:p>
          <a:p>
            <a:r>
              <a:rPr lang="cs-CZ" dirty="0"/>
              <a:t>Ú</a:t>
            </a:r>
            <a:r>
              <a:rPr lang="cs-CZ" dirty="0" smtClean="0"/>
              <a:t>činkující: pěvci sólisté</a:t>
            </a:r>
          </a:p>
          <a:p>
            <a:r>
              <a:rPr lang="cs-CZ" dirty="0"/>
              <a:t>	</a:t>
            </a:r>
            <a:r>
              <a:rPr lang="cs-CZ" dirty="0" smtClean="0"/>
              <a:t>  pěvci ve sboru	</a:t>
            </a:r>
          </a:p>
          <a:p>
            <a:r>
              <a:rPr lang="cs-CZ" dirty="0"/>
              <a:t> </a:t>
            </a:r>
            <a:r>
              <a:rPr lang="cs-CZ" dirty="0" smtClean="0"/>
              <a:t> 	  hudebníci v orchestru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004048" y="4797152"/>
            <a:ext cx="3384376" cy="172819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/>
              <a:t>Proč dramatické?</a:t>
            </a:r>
          </a:p>
          <a:p>
            <a:r>
              <a:rPr lang="cs-CZ" dirty="0" smtClean="0"/>
              <a:t>Všichni pěvci na pódiu jsou zároveň i herci. Mají na sobě kostýmy a na pódiu jsou tzv. kulisy.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 animBg="1"/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5029656"/>
          </a:xfrm>
        </p:spPr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 počátek 17. století</a:t>
            </a:r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 Florencie v Itálii</a:t>
            </a:r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 původní opery byly psány na náměty z antiky (dějiny starověkého Řecka a z bájí o řeckých bozích)</a:t>
            </a:r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 zpívalo se italsky </a:t>
            </a:r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 prvním významným skladatelem byl </a:t>
            </a:r>
            <a:r>
              <a:rPr lang="cs-CZ" dirty="0" err="1" smtClean="0"/>
              <a:t>Claudio</a:t>
            </a:r>
            <a:r>
              <a:rPr lang="cs-CZ" dirty="0" smtClean="0"/>
              <a:t> </a:t>
            </a:r>
            <a:r>
              <a:rPr lang="cs-CZ" dirty="0" err="1" smtClean="0"/>
              <a:t>Monteverdi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opery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2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40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640"/>
                            </p:stCondLst>
                            <p:childTnLst>
                              <p:par>
                                <p:cTn id="23" presetID="27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320"/>
                            </p:stCondLst>
                            <p:childTnLst>
                              <p:par>
                                <p:cTn id="29" presetID="27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200"/>
                            </p:stCondLst>
                            <p:childTnLst>
                              <p:par>
                                <p:cTn id="35" presetID="27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756696"/>
          </a:xfrm>
        </p:spPr>
        <p:txBody>
          <a:bodyPr/>
          <a:lstStyle/>
          <a:p>
            <a:r>
              <a:rPr lang="cs-CZ" dirty="0" smtClean="0"/>
              <a:t>Pojmy: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971600" y="1397000"/>
          <a:ext cx="7416824" cy="4552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F19386-EBB7-4781-A04D-8818D07660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graphicEl>
                                              <a:dgm id="{77F19386-EBB7-4781-A04D-8818D07660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graphicEl>
                                              <a:dgm id="{77F19386-EBB7-4781-A04D-8818D07660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2444F3-5DF6-40C0-9BE2-5B83D9A63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graphicEl>
                                              <a:dgm id="{7C2444F3-5DF6-40C0-9BE2-5B83D9A63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graphicEl>
                                              <a:dgm id="{7C2444F3-5DF6-40C0-9BE2-5B83D9A63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A9D003-7260-4061-A81C-586009A06E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graphicEl>
                                              <a:dgm id="{CFA9D003-7260-4061-A81C-586009A06E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graphicEl>
                                              <a:dgm id="{CFA9D003-7260-4061-A81C-586009A06E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/>
              <a:t>Árie Rusalky </a:t>
            </a:r>
            <a:r>
              <a:rPr lang="cs-CZ" smtClean="0"/>
              <a:t>ze stejnojmenné </a:t>
            </a:r>
            <a:r>
              <a:rPr lang="cs-CZ" dirty="0" smtClean="0"/>
              <a:t>opery Antonína Dvořáka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rvzB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teIpnE</a:t>
            </a:r>
            <a:r>
              <a:rPr lang="cs-CZ" dirty="0" smtClean="0">
                <a:hlinkClick r:id="rId3"/>
              </a:rPr>
              <a:t>&amp;feature=</a:t>
            </a:r>
            <a:r>
              <a:rPr lang="cs-CZ" dirty="0" err="1" smtClean="0">
                <a:hlinkClick r:id="rId3"/>
              </a:rPr>
              <a:t>related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 Duet </a:t>
            </a:r>
            <a:r>
              <a:rPr lang="cs-CZ" dirty="0" err="1" smtClean="0"/>
              <a:t>Jeníka</a:t>
            </a:r>
            <a:r>
              <a:rPr lang="cs-CZ" dirty="0" smtClean="0"/>
              <a:t> a Mařenky z opery Prodaná nevěsta Bedřicha Smetany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?v=xjI8nvUqLFo&amp;feature=</a:t>
            </a:r>
            <a:r>
              <a:rPr lang="cs-CZ" dirty="0" err="1" smtClean="0">
                <a:hlinkClick r:id="rId4"/>
              </a:rPr>
              <a:t>related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Významní zahraniční autoři oper: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060848"/>
            <a:ext cx="2780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Wolfgang Amadeus Mozart</a:t>
            </a:r>
          </a:p>
          <a:p>
            <a:r>
              <a:rPr lang="cs-CZ" dirty="0" smtClean="0"/>
              <a:t>1756-1791</a:t>
            </a:r>
          </a:p>
        </p:txBody>
      </p:sp>
      <p:pic>
        <p:nvPicPr>
          <p:cNvPr id="19458" name="Picture 2" descr="http://upload.wikimedia.org/wikipedia/commons/1/1e/Wolfgang-amadeus-mozart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28460" y="1268760"/>
            <a:ext cx="1347596" cy="198134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3501008"/>
            <a:ext cx="16089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 err="1" smtClean="0"/>
              <a:t>Giuseppe</a:t>
            </a:r>
            <a:r>
              <a:rPr lang="cs-CZ" dirty="0" smtClean="0"/>
              <a:t> Verdi</a:t>
            </a:r>
          </a:p>
          <a:p>
            <a:r>
              <a:rPr lang="cs-CZ" dirty="0" smtClean="0"/>
              <a:t>1813 - 1901</a:t>
            </a:r>
            <a:endParaRPr lang="cs-CZ" dirty="0"/>
          </a:p>
        </p:txBody>
      </p:sp>
      <p:pic>
        <p:nvPicPr>
          <p:cNvPr id="19460" name="Picture 4" descr="Soubor:Verd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4632" y="2996952"/>
            <a:ext cx="1363592" cy="187220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87624" y="5301208"/>
            <a:ext cx="16999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Richard Wagner</a:t>
            </a:r>
          </a:p>
          <a:p>
            <a:r>
              <a:rPr lang="cs-CZ" dirty="0" smtClean="0"/>
              <a:t>1813-1883</a:t>
            </a:r>
            <a:endParaRPr lang="cs-CZ" dirty="0"/>
          </a:p>
        </p:txBody>
      </p:sp>
      <p:pic>
        <p:nvPicPr>
          <p:cNvPr id="19462" name="Picture 6" descr="Soubor:Richard Wagner by Caesar Willich ca 186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4581128"/>
            <a:ext cx="1673466" cy="201622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076056" y="1340768"/>
            <a:ext cx="747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2996952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05706" y="45811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4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2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2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Pamatujte si: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1475656" y="3140968"/>
            <a:ext cx="3312368" cy="1224136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Wolfgang Amadeus Mozart</a:t>
            </a:r>
            <a:endParaRPr lang="cs-CZ" dirty="0"/>
          </a:p>
        </p:txBody>
      </p:sp>
      <p:pic>
        <p:nvPicPr>
          <p:cNvPr id="9" name="Picture 2" descr="http://upload.wikimedia.org/wikipedia/commons/1/1e/Wolfgang-amadeus-mozart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060848"/>
            <a:ext cx="2160240" cy="3176167"/>
          </a:xfrm>
          <a:prstGeom prst="rect">
            <a:avLst/>
          </a:prstGeom>
          <a:noFill/>
        </p:spPr>
      </p:pic>
      <p:sp>
        <p:nvSpPr>
          <p:cNvPr id="10" name="Popisek se šipkou dolů 9"/>
          <p:cNvSpPr/>
          <p:nvPr/>
        </p:nvSpPr>
        <p:spPr>
          <a:xfrm>
            <a:off x="5148064" y="836712"/>
            <a:ext cx="1656184" cy="1080120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Don </a:t>
            </a:r>
            <a:r>
              <a:rPr lang="cs-CZ" dirty="0" err="1" smtClean="0"/>
              <a:t>Giovanni</a:t>
            </a:r>
            <a:endParaRPr lang="cs-CZ" dirty="0"/>
          </a:p>
        </p:txBody>
      </p:sp>
      <p:sp>
        <p:nvSpPr>
          <p:cNvPr id="11" name="Popisek se šipkou nahoru 10"/>
          <p:cNvSpPr/>
          <p:nvPr/>
        </p:nvSpPr>
        <p:spPr>
          <a:xfrm>
            <a:off x="5148064" y="5373216"/>
            <a:ext cx="1656184" cy="1080120"/>
          </a:xfrm>
          <a:prstGeom prst="up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Figarova</a:t>
            </a:r>
            <a:r>
              <a:rPr lang="cs-CZ" dirty="0" smtClean="0"/>
              <a:t> svatba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92280" y="2060848"/>
            <a:ext cx="871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/>
          <p:cNvSpPr/>
          <p:nvPr/>
        </p:nvSpPr>
        <p:spPr>
          <a:xfrm>
            <a:off x="1475656" y="3140968"/>
            <a:ext cx="3312368" cy="1224136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Giuseppe</a:t>
            </a:r>
            <a:r>
              <a:rPr lang="cs-CZ" dirty="0" smtClean="0"/>
              <a:t> Verdi</a:t>
            </a:r>
            <a:endParaRPr lang="cs-CZ" dirty="0"/>
          </a:p>
        </p:txBody>
      </p:sp>
      <p:pic>
        <p:nvPicPr>
          <p:cNvPr id="7" name="Picture 4" descr="Soubor:Verd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132856"/>
            <a:ext cx="2412509" cy="3312368"/>
          </a:xfrm>
          <a:prstGeom prst="rect">
            <a:avLst/>
          </a:prstGeom>
          <a:noFill/>
        </p:spPr>
      </p:pic>
      <p:sp>
        <p:nvSpPr>
          <p:cNvPr id="8" name="Popisek se šipkou dolů 7"/>
          <p:cNvSpPr/>
          <p:nvPr/>
        </p:nvSpPr>
        <p:spPr>
          <a:xfrm>
            <a:off x="5436096" y="908720"/>
            <a:ext cx="1656184" cy="1080120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Nabucco</a:t>
            </a:r>
            <a:endParaRPr lang="cs-CZ" dirty="0"/>
          </a:p>
        </p:txBody>
      </p:sp>
      <p:sp>
        <p:nvSpPr>
          <p:cNvPr id="9" name="Popisek se šipkou nahoru 8"/>
          <p:cNvSpPr/>
          <p:nvPr/>
        </p:nvSpPr>
        <p:spPr>
          <a:xfrm>
            <a:off x="5436096" y="5517232"/>
            <a:ext cx="1656184" cy="1080120"/>
          </a:xfrm>
          <a:prstGeom prst="up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Aida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68344" y="2132856"/>
            <a:ext cx="856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1475656" y="3140968"/>
            <a:ext cx="3312368" cy="1224136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Richard Wagner</a:t>
            </a:r>
            <a:endParaRPr lang="cs-CZ" dirty="0"/>
          </a:p>
        </p:txBody>
      </p:sp>
      <p:pic>
        <p:nvPicPr>
          <p:cNvPr id="3" name="Picture 6" descr="Soubor:Richard Wagner by Caesar Willich ca 186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060848"/>
            <a:ext cx="2808312" cy="3383508"/>
          </a:xfrm>
          <a:prstGeom prst="rect">
            <a:avLst/>
          </a:prstGeom>
          <a:noFill/>
        </p:spPr>
      </p:pic>
      <p:sp>
        <p:nvSpPr>
          <p:cNvPr id="4" name="Popisek se šipkou dolů 3"/>
          <p:cNvSpPr/>
          <p:nvPr/>
        </p:nvSpPr>
        <p:spPr>
          <a:xfrm>
            <a:off x="5580112" y="836712"/>
            <a:ext cx="1656184" cy="1080120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Bludný Holanďan</a:t>
            </a:r>
            <a:endParaRPr lang="cs-CZ" dirty="0"/>
          </a:p>
        </p:txBody>
      </p:sp>
      <p:sp>
        <p:nvSpPr>
          <p:cNvPr id="5" name="Popisek se šipkou nahoru 4"/>
          <p:cNvSpPr/>
          <p:nvPr/>
        </p:nvSpPr>
        <p:spPr>
          <a:xfrm>
            <a:off x="5580112" y="5517232"/>
            <a:ext cx="1656184" cy="1080120"/>
          </a:xfrm>
          <a:prstGeom prst="up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Lohengrin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12360" y="2060848"/>
            <a:ext cx="871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Nejvýznamnější čeští autoři oper: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84784"/>
            <a:ext cx="18637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Bedřich Smetana</a:t>
            </a:r>
          </a:p>
          <a:p>
            <a:r>
              <a:rPr lang="cs-CZ" dirty="0" smtClean="0"/>
              <a:t>1824-1884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356992"/>
            <a:ext cx="26116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	Antonín Dvořák</a:t>
            </a:r>
          </a:p>
          <a:p>
            <a:r>
              <a:rPr lang="cs-CZ" dirty="0"/>
              <a:t>	</a:t>
            </a:r>
            <a:r>
              <a:rPr lang="cs-CZ" dirty="0" smtClean="0"/>
              <a:t>1841-1904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229200"/>
            <a:ext cx="2366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	Leoš Janáček</a:t>
            </a:r>
          </a:p>
          <a:p>
            <a:r>
              <a:rPr lang="cs-CZ" dirty="0"/>
              <a:t>	</a:t>
            </a:r>
            <a:r>
              <a:rPr lang="cs-CZ" dirty="0" smtClean="0"/>
              <a:t>1854-1928</a:t>
            </a:r>
            <a:endParaRPr lang="cs-CZ" dirty="0"/>
          </a:p>
        </p:txBody>
      </p:sp>
      <p:pic>
        <p:nvPicPr>
          <p:cNvPr id="23554" name="Picture 2" descr="http://upload.wikimedia.org/wikipedia/commons/b/b3/Bedrich_Smet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196752"/>
            <a:ext cx="1665545" cy="1944216"/>
          </a:xfrm>
          <a:prstGeom prst="rect">
            <a:avLst/>
          </a:prstGeom>
          <a:noFill/>
        </p:spPr>
      </p:pic>
      <p:pic>
        <p:nvPicPr>
          <p:cNvPr id="23556" name="Picture 4" descr="Soubor:Dvorak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2348880"/>
            <a:ext cx="1603049" cy="2520280"/>
          </a:xfrm>
          <a:prstGeom prst="rect">
            <a:avLst/>
          </a:prstGeom>
          <a:noFill/>
        </p:spPr>
      </p:pic>
      <p:pic>
        <p:nvPicPr>
          <p:cNvPr id="23558" name="Picture 6" descr="Soubor:Janacek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4383360"/>
            <a:ext cx="1800879" cy="20699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797385" y="1196752"/>
            <a:ext cx="851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2348880"/>
            <a:ext cx="871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72400" y="4077072"/>
            <a:ext cx="863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6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20"/>
                            </p:stCondLst>
                            <p:childTnLst>
                              <p:par>
                                <p:cTn id="2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4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Pamatujte si: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1475656" y="3140968"/>
            <a:ext cx="3312368" cy="1224136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Bedřich Smetana</a:t>
            </a:r>
            <a:endParaRPr lang="cs-CZ" dirty="0"/>
          </a:p>
        </p:txBody>
      </p:sp>
      <p:pic>
        <p:nvPicPr>
          <p:cNvPr id="4" name="Picture 2" descr="http://upload.wikimedia.org/wikipedia/commons/b/b3/Bedrich_Smet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204864"/>
            <a:ext cx="2736304" cy="3194129"/>
          </a:xfrm>
          <a:prstGeom prst="rect">
            <a:avLst/>
          </a:prstGeom>
          <a:noFill/>
        </p:spPr>
      </p:pic>
      <p:sp>
        <p:nvSpPr>
          <p:cNvPr id="5" name="Popisek se šipkou dolů 4"/>
          <p:cNvSpPr/>
          <p:nvPr/>
        </p:nvSpPr>
        <p:spPr>
          <a:xfrm>
            <a:off x="5580112" y="980728"/>
            <a:ext cx="1656184" cy="1080120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Prodaná nevěsta</a:t>
            </a:r>
            <a:endParaRPr lang="cs-CZ" dirty="0"/>
          </a:p>
        </p:txBody>
      </p:sp>
      <p:sp>
        <p:nvSpPr>
          <p:cNvPr id="6" name="Popisek se šipkou nahoru 5"/>
          <p:cNvSpPr/>
          <p:nvPr/>
        </p:nvSpPr>
        <p:spPr>
          <a:xfrm>
            <a:off x="5652120" y="5517232"/>
            <a:ext cx="1656184" cy="1080120"/>
          </a:xfrm>
          <a:prstGeom prst="up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Libuše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84368" y="2204864"/>
            <a:ext cx="874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1475656" y="3140968"/>
            <a:ext cx="3312368" cy="1224136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Antonín Dvořák</a:t>
            </a:r>
            <a:endParaRPr lang="cs-CZ" dirty="0"/>
          </a:p>
        </p:txBody>
      </p:sp>
      <p:pic>
        <p:nvPicPr>
          <p:cNvPr id="4" name="Picture 4" descr="Soubor:Dvorak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844824"/>
            <a:ext cx="2448272" cy="3849122"/>
          </a:xfrm>
          <a:prstGeom prst="rect">
            <a:avLst/>
          </a:prstGeom>
          <a:noFill/>
        </p:spPr>
      </p:pic>
      <p:sp>
        <p:nvSpPr>
          <p:cNvPr id="5" name="Popisek se šipkou dolů 4"/>
          <p:cNvSpPr/>
          <p:nvPr/>
        </p:nvSpPr>
        <p:spPr>
          <a:xfrm>
            <a:off x="5436096" y="620688"/>
            <a:ext cx="1656184" cy="1080120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Rusalka</a:t>
            </a:r>
            <a:endParaRPr lang="cs-CZ" dirty="0"/>
          </a:p>
        </p:txBody>
      </p:sp>
      <p:sp>
        <p:nvSpPr>
          <p:cNvPr id="6" name="Popisek se šipkou nahoru 5"/>
          <p:cNvSpPr/>
          <p:nvPr/>
        </p:nvSpPr>
        <p:spPr>
          <a:xfrm>
            <a:off x="5436096" y="5733256"/>
            <a:ext cx="1656184" cy="1080120"/>
          </a:xfrm>
          <a:prstGeom prst="up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Čert a Káča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96336" y="1844824"/>
            <a:ext cx="847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1475656" y="3140968"/>
            <a:ext cx="3312368" cy="1224136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Leoš Janáček</a:t>
            </a:r>
            <a:endParaRPr lang="cs-CZ" dirty="0"/>
          </a:p>
        </p:txBody>
      </p:sp>
      <p:pic>
        <p:nvPicPr>
          <p:cNvPr id="3" name="Picture 6" descr="Soubor:Janac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916832"/>
            <a:ext cx="3132348" cy="3600400"/>
          </a:xfrm>
          <a:prstGeom prst="rect">
            <a:avLst/>
          </a:prstGeom>
          <a:noFill/>
        </p:spPr>
      </p:pic>
      <p:sp>
        <p:nvSpPr>
          <p:cNvPr id="4" name="Popisek se šipkou dolů 3"/>
          <p:cNvSpPr/>
          <p:nvPr/>
        </p:nvSpPr>
        <p:spPr>
          <a:xfrm>
            <a:off x="5796136" y="692696"/>
            <a:ext cx="1656184" cy="1080120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Její pastorkyňa</a:t>
            </a:r>
            <a:endParaRPr lang="cs-CZ" dirty="0"/>
          </a:p>
        </p:txBody>
      </p:sp>
      <p:sp>
        <p:nvSpPr>
          <p:cNvPr id="5" name="Popisek se šipkou nahoru 4"/>
          <p:cNvSpPr/>
          <p:nvPr/>
        </p:nvSpPr>
        <p:spPr>
          <a:xfrm>
            <a:off x="5796136" y="5589240"/>
            <a:ext cx="1656184" cy="1080120"/>
          </a:xfrm>
          <a:prstGeom prst="up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Výlety pana Broučka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44408" y="1916832"/>
            <a:ext cx="871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268760"/>
            <a:ext cx="1099737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 – </a:t>
            </a:r>
            <a:r>
              <a:rPr lang="cs-CZ" dirty="0">
                <a:hlinkClick r:id="rId2"/>
              </a:rPr>
              <a:t>http://commons.wikimedia.org/wiki/File:Statni_opera.jpg?uselang=cs</a:t>
            </a:r>
            <a:endParaRPr lang="cs-CZ" dirty="0" smtClean="0"/>
          </a:p>
          <a:p>
            <a:r>
              <a:rPr lang="cs-CZ" dirty="0" smtClean="0"/>
              <a:t>Obr. 2 </a:t>
            </a:r>
            <a:r>
              <a:rPr lang="cs-CZ" dirty="0" smtClean="0"/>
              <a:t>- </a:t>
            </a:r>
            <a:r>
              <a:rPr lang="cs-CZ" dirty="0">
                <a:hlinkClick r:id="rId3"/>
              </a:rPr>
              <a:t>http://commons.wikimedia.org/wiki/File:Praha_Narodni_divadlo.jpg?uselang=cs</a:t>
            </a:r>
            <a:endParaRPr lang="cs-CZ" dirty="0" smtClean="0"/>
          </a:p>
          <a:p>
            <a:r>
              <a:rPr lang="cs-CZ" dirty="0" smtClean="0"/>
              <a:t>Obr. 3 – vlastní zdroj</a:t>
            </a:r>
          </a:p>
          <a:p>
            <a:r>
              <a:rPr lang="cs-CZ" dirty="0" smtClean="0"/>
              <a:t>Obr. 4 </a:t>
            </a:r>
            <a:r>
              <a:rPr lang="cs-CZ" dirty="0" smtClean="0"/>
              <a:t>- </a:t>
            </a:r>
            <a:r>
              <a:rPr lang="cs-CZ" dirty="0">
                <a:hlinkClick r:id="rId4"/>
              </a:rPr>
              <a:t>http://commons.wikimedia.org/wiki/File:Sydney_1999.jpg?uselang=cs</a:t>
            </a:r>
            <a:endParaRPr lang="cs-CZ" dirty="0" smtClean="0"/>
          </a:p>
          <a:p>
            <a:r>
              <a:rPr lang="cs-CZ" dirty="0" smtClean="0"/>
              <a:t>Obr. 5 </a:t>
            </a:r>
            <a:r>
              <a:rPr lang="cs-CZ" dirty="0" smtClean="0"/>
              <a:t>- </a:t>
            </a:r>
            <a:r>
              <a:rPr lang="cs-CZ" dirty="0">
                <a:hlinkClick r:id="rId5"/>
              </a:rPr>
              <a:t>http://commons.wikimedia.org/wiki/File:S%C3%A4chsische_Staatsoper.JPG?uselang=cs</a:t>
            </a:r>
            <a:endParaRPr lang="cs-CZ" dirty="0" smtClean="0"/>
          </a:p>
          <a:p>
            <a:r>
              <a:rPr lang="cs-CZ" dirty="0" smtClean="0"/>
              <a:t>Obr. 6 </a:t>
            </a:r>
            <a:r>
              <a:rPr lang="cs-CZ" dirty="0" smtClean="0"/>
              <a:t>- </a:t>
            </a:r>
            <a:r>
              <a:rPr lang="cs-CZ" dirty="0">
                <a:hlinkClick r:id="rId6"/>
              </a:rPr>
              <a:t>http://commons.wikimedia.org/wiki/File:State_Opera.JPG?uselang=cs</a:t>
            </a:r>
            <a:endParaRPr lang="cs-CZ" dirty="0" smtClean="0"/>
          </a:p>
          <a:p>
            <a:r>
              <a:rPr lang="cs-CZ" dirty="0" smtClean="0"/>
              <a:t>Obr. 7, 10 </a:t>
            </a:r>
            <a:r>
              <a:rPr lang="cs-CZ" dirty="0" smtClean="0"/>
              <a:t>- </a:t>
            </a:r>
            <a:r>
              <a:rPr lang="cs-CZ" dirty="0">
                <a:hlinkClick r:id="rId7"/>
              </a:rPr>
              <a:t>http://commons.wikimedia.org/wiki/File:Wolfgang-amadeus-mozart_1.jpg?uselang=cs</a:t>
            </a:r>
            <a:endParaRPr lang="cs-CZ" dirty="0" smtClean="0"/>
          </a:p>
          <a:p>
            <a:r>
              <a:rPr lang="cs-CZ" dirty="0" smtClean="0"/>
              <a:t>Obr. 8, 11 </a:t>
            </a:r>
            <a:r>
              <a:rPr lang="cs-CZ" dirty="0" smtClean="0"/>
              <a:t>- </a:t>
            </a:r>
            <a:r>
              <a:rPr lang="cs-CZ" dirty="0">
                <a:hlinkClick r:id="rId8"/>
              </a:rPr>
              <a:t>http://commons.wikimedia.org/wiki/File:Verdi.jpg?uselang=cs</a:t>
            </a:r>
            <a:endParaRPr lang="cs-CZ" dirty="0" smtClean="0"/>
          </a:p>
          <a:p>
            <a:r>
              <a:rPr lang="cs-CZ" dirty="0" smtClean="0"/>
              <a:t>Obr. 9, 12 </a:t>
            </a:r>
            <a:r>
              <a:rPr lang="cs-CZ" dirty="0" smtClean="0"/>
              <a:t>- </a:t>
            </a:r>
            <a:r>
              <a:rPr lang="cs-CZ" dirty="0">
                <a:hlinkClick r:id="rId9"/>
              </a:rPr>
              <a:t>http://commons.wikimedia.org/wiki/File:Richard_Wagner_by_Caesar_Willich_ca_1862.jpg?uselang=cs</a:t>
            </a:r>
            <a:endParaRPr lang="cs-CZ" dirty="0" smtClean="0"/>
          </a:p>
          <a:p>
            <a:r>
              <a:rPr lang="cs-CZ" dirty="0" smtClean="0"/>
              <a:t>Obr. 13, 16 </a:t>
            </a:r>
            <a:r>
              <a:rPr lang="cs-CZ" dirty="0" smtClean="0"/>
              <a:t>- </a:t>
            </a:r>
            <a:r>
              <a:rPr lang="cs-CZ" dirty="0">
                <a:hlinkClick r:id="rId10"/>
              </a:rPr>
              <a:t>http://commons.wikimedia.org/wiki/File:BedrichSmetana.png</a:t>
            </a:r>
            <a:endParaRPr lang="cs-CZ" dirty="0" smtClean="0"/>
          </a:p>
          <a:p>
            <a:r>
              <a:rPr lang="cs-CZ" dirty="0" smtClean="0"/>
              <a:t>Obr. 14, 17 </a:t>
            </a:r>
            <a:r>
              <a:rPr lang="cs-CZ" dirty="0" smtClean="0"/>
              <a:t>– </a:t>
            </a:r>
            <a:r>
              <a:rPr lang="cs-CZ" dirty="0">
                <a:hlinkClick r:id="rId11"/>
              </a:rPr>
              <a:t>http://commons.wikimedia.org/wiki/File:Dvorak1.jpg?uselang=cs</a:t>
            </a:r>
            <a:endParaRPr lang="cs-CZ" dirty="0" smtClean="0"/>
          </a:p>
          <a:p>
            <a:r>
              <a:rPr lang="cs-CZ" dirty="0" smtClean="0"/>
              <a:t>Obr</a:t>
            </a:r>
            <a:r>
              <a:rPr lang="cs-CZ" dirty="0" smtClean="0"/>
              <a:t>. 15, 18 -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commons.wikimedia.org/wiki/File:Leos_Janacek_relief.jpg?uselang=cs</a:t>
            </a:r>
            <a:endParaRPr lang="cs-CZ" dirty="0" smtClean="0"/>
          </a:p>
          <a:p>
            <a:r>
              <a:rPr lang="cs-CZ" dirty="0" smtClean="0"/>
              <a:t>Ostatní obrázky – Klipart Microsoft PowerPoint</a:t>
            </a:r>
          </a:p>
          <a:p>
            <a:r>
              <a:rPr lang="cs-CZ" dirty="0" smtClean="0"/>
              <a:t>Odkazy byly vloženy dne 19.3.2013.</a:t>
            </a:r>
          </a:p>
          <a:p>
            <a:r>
              <a:rPr lang="cs-CZ" dirty="0" smtClean="0"/>
              <a:t>Není-li uvedeno jinak, vlastní zdroje.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744865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547</TotalTime>
  <Words>539</Words>
  <Application>Microsoft Office PowerPoint</Application>
  <PresentationFormat>Předvádění na obrazovce (4:3)</PresentationFormat>
  <Paragraphs>161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Metro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HUDBA NA JEVIŠTI</vt:lpstr>
      <vt:lpstr>Co všechno se dnes dozvíme…</vt:lpstr>
      <vt:lpstr>Kde se můžeme s operou setkat?  </vt:lpstr>
      <vt:lpstr>Prezentace aplikace PowerPoint</vt:lpstr>
      <vt:lpstr>Prezentace aplikace PowerPoint</vt:lpstr>
      <vt:lpstr>Co je to opera?</vt:lpstr>
      <vt:lpstr>Vznik opery</vt:lpstr>
      <vt:lpstr>Pojmy:</vt:lpstr>
      <vt:lpstr>Poslechněte si:</vt:lpstr>
      <vt:lpstr>Významní zahraniční autoři oper:</vt:lpstr>
      <vt:lpstr>Pamatujte si:</vt:lpstr>
      <vt:lpstr>Prezentace aplikace PowerPoint</vt:lpstr>
      <vt:lpstr>Prezentace aplikace PowerPoint</vt:lpstr>
      <vt:lpstr>Nejvýznamnější čeští autoři oper:</vt:lpstr>
      <vt:lpstr>Pamatujte si: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NA JEVIŠTI</dc:title>
  <dc:creator>Monika</dc:creator>
  <cp:lastModifiedBy>Monika Kloučková</cp:lastModifiedBy>
  <cp:revision>64</cp:revision>
  <dcterms:created xsi:type="dcterms:W3CDTF">2012-02-19T09:20:55Z</dcterms:created>
  <dcterms:modified xsi:type="dcterms:W3CDTF">2013-10-28T12:22:19Z</dcterms:modified>
</cp:coreProperties>
</file>