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8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VY_32_INOVACE_20_27_Počátky hudebních dějin v Čechách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 Počátky hudebních dějin v Čechách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se seznámí s počátky hudebních dějin na našem území. Vysvětlí pojem gregoriánský chorál. Poznají dochované duchovní i světské písně.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IX.B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21.10.2013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915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Počátky hudebních dějin v Čechách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hudby na našem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2453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hudby na našem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Hudební dávnověk – velmi málo informací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843302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hudby na našem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Hudební dávnověk – velmi málo informací</a:t>
            </a:r>
          </a:p>
          <a:p>
            <a:endParaRPr lang="cs-CZ" sz="2800" dirty="0" smtClean="0"/>
          </a:p>
          <a:p>
            <a:r>
              <a:rPr lang="cs-CZ" sz="2800" dirty="0" smtClean="0"/>
              <a:t>Nemáme žádné listinné památky.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843302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hudby na našem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Hudební dávnověk – velmi málo informací</a:t>
            </a:r>
          </a:p>
          <a:p>
            <a:endParaRPr lang="cs-CZ" sz="2800" dirty="0" smtClean="0"/>
          </a:p>
          <a:p>
            <a:r>
              <a:rPr lang="cs-CZ" sz="2800" dirty="0" smtClean="0"/>
              <a:t>Nemáme žádné listinné památky.</a:t>
            </a:r>
          </a:p>
          <a:p>
            <a:endParaRPr lang="cs-CZ" sz="2800" dirty="0" smtClean="0"/>
          </a:p>
          <a:p>
            <a:r>
              <a:rPr lang="cs-CZ" sz="2800" dirty="0" smtClean="0"/>
              <a:t>Nevíme, jak přesně se tehdy lidé hudebně projevovali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3302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průkazné doklady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9162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průkazné doklady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1846637"/>
            <a:ext cx="3888432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Souvisí se šířením křesťanství.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35489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průkazné doklady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1846637"/>
            <a:ext cx="3888432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Souvisí se šířením křesťanství.</a:t>
            </a:r>
            <a:endParaRPr lang="cs-CZ" sz="2000" dirty="0"/>
          </a:p>
        </p:txBody>
      </p:sp>
      <p:sp>
        <p:nvSpPr>
          <p:cNvPr id="4" name="Ovál 3"/>
          <p:cNvSpPr/>
          <p:nvPr/>
        </p:nvSpPr>
        <p:spPr>
          <a:xfrm>
            <a:off x="2411760" y="2914448"/>
            <a:ext cx="3888432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Konstantin a Metoděj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35489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průkazné doklady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1846637"/>
            <a:ext cx="3888432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Souvisí se šířením křesťanství.</a:t>
            </a:r>
            <a:endParaRPr lang="cs-CZ" sz="2000" dirty="0"/>
          </a:p>
        </p:txBody>
      </p:sp>
      <p:sp>
        <p:nvSpPr>
          <p:cNvPr id="4" name="Ovál 3"/>
          <p:cNvSpPr/>
          <p:nvPr/>
        </p:nvSpPr>
        <p:spPr>
          <a:xfrm>
            <a:off x="2411760" y="2914448"/>
            <a:ext cx="3888432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Konstantin a Metoděj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4355976" y="4149080"/>
            <a:ext cx="3888432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863 – příchod na Velkou Moravu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35489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to tehdy vypadalo?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025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to tehdy vypadalo?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95536" y="1628800"/>
            <a:ext cx="3384376" cy="136815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Do našich zemí proniká tzv. </a:t>
            </a:r>
            <a:r>
              <a:rPr lang="cs-CZ" b="1" dirty="0" smtClean="0">
                <a:solidFill>
                  <a:schemeClr val="bg1"/>
                </a:solidFill>
              </a:rPr>
              <a:t>Gregoriánský chorál.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2336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to tehdy vypadalo?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95536" y="1628800"/>
            <a:ext cx="3384376" cy="136815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Do našich zemí proniká tzv. </a:t>
            </a:r>
            <a:r>
              <a:rPr lang="cs-CZ" b="1" dirty="0" smtClean="0">
                <a:solidFill>
                  <a:schemeClr val="bg1"/>
                </a:solidFill>
              </a:rPr>
              <a:t>Gregoriánský chorál.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1845408" y="3170672"/>
            <a:ext cx="484632" cy="978408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31315" y="4473593"/>
            <a:ext cx="5544616" cy="172819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Jednohlasý latinský zpěv.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klouckova\AppData\Local\Microsoft\Windows\Temporary Internet Files\Content.IE5\6NZ5FDOQ\MC900349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37922"/>
            <a:ext cx="1224136" cy="479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2336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8640960" cy="924475"/>
          </a:xfrm>
        </p:spPr>
        <p:txBody>
          <a:bodyPr/>
          <a:lstStyle/>
          <a:p>
            <a:r>
              <a:rPr lang="cs-CZ" dirty="0" smtClean="0"/>
              <a:t>O co se zasloužili Konstantin a Metoděj?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221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8640960" cy="924475"/>
          </a:xfrm>
        </p:spPr>
        <p:txBody>
          <a:bodyPr/>
          <a:lstStyle/>
          <a:p>
            <a:r>
              <a:rPr lang="cs-CZ" dirty="0" smtClean="0"/>
              <a:t>O co se zasloužili Konstantin a Metoděj?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179512" y="1628800"/>
            <a:ext cx="7416824" cy="4320480"/>
          </a:xfrm>
          <a:prstGeom prst="irregularSeal2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 náboženských obřadů zaváděli slovanský jazyk.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7045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7883035" cy="924475"/>
          </a:xfrm>
        </p:spPr>
        <p:txBody>
          <a:bodyPr/>
          <a:lstStyle/>
          <a:p>
            <a:r>
              <a:rPr lang="cs-CZ" dirty="0" smtClean="0"/>
              <a:t>Nejstarší notovaná hudební památka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uchovní píseň </a:t>
            </a:r>
            <a:r>
              <a:rPr lang="cs-CZ" b="1" i="1" dirty="0" smtClean="0"/>
              <a:t>Hospodine, pomiluj </a:t>
            </a:r>
            <a:r>
              <a:rPr lang="cs-CZ" b="1" i="1" dirty="0" err="1" smtClean="0"/>
              <a:t>ny</a:t>
            </a:r>
            <a:endParaRPr lang="cs-CZ" b="1" i="1" dirty="0" smtClean="0"/>
          </a:p>
          <a:p>
            <a:endParaRPr lang="cs-CZ" b="1" i="1" dirty="0" smtClean="0"/>
          </a:p>
          <a:p>
            <a:endParaRPr lang="cs-CZ" b="1" i="1" dirty="0"/>
          </a:p>
          <a:p>
            <a:endParaRPr lang="cs-CZ" b="1" i="1" dirty="0" smtClean="0"/>
          </a:p>
          <a:p>
            <a:endParaRPr lang="cs-CZ" b="1" i="1" dirty="0"/>
          </a:p>
          <a:p>
            <a:endParaRPr lang="cs-CZ" b="1" i="1" dirty="0" smtClean="0"/>
          </a:p>
          <a:p>
            <a:endParaRPr lang="cs-CZ" b="1" i="1" dirty="0"/>
          </a:p>
          <a:p>
            <a:endParaRPr lang="cs-CZ" b="1" i="1" dirty="0" smtClean="0"/>
          </a:p>
          <a:p>
            <a:endParaRPr lang="cs-CZ" b="1" i="1" dirty="0"/>
          </a:p>
          <a:p>
            <a:endParaRPr lang="cs-CZ" b="1" i="1" dirty="0" smtClean="0"/>
          </a:p>
        </p:txBody>
      </p:sp>
    </p:spTree>
    <p:extLst>
      <p:ext uri="{BB962C8B-B14F-4D97-AF65-F5344CB8AC3E}">
        <p14:creationId xmlns:p14="http://schemas.microsoft.com/office/powerpoint/2010/main" val="31909971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7883035" cy="924475"/>
          </a:xfrm>
        </p:spPr>
        <p:txBody>
          <a:bodyPr/>
          <a:lstStyle/>
          <a:p>
            <a:r>
              <a:rPr lang="cs-CZ" dirty="0" smtClean="0"/>
              <a:t>Nejstarší notovaná hudební památka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uchovní píseň </a:t>
            </a:r>
            <a:r>
              <a:rPr lang="cs-CZ" b="1" i="1" dirty="0" smtClean="0"/>
              <a:t>Hospodine, pomiluj </a:t>
            </a:r>
            <a:r>
              <a:rPr lang="cs-CZ" b="1" i="1" dirty="0" err="1" smtClean="0"/>
              <a:t>ny</a:t>
            </a:r>
            <a:endParaRPr lang="cs-CZ" b="1" i="1" dirty="0" smtClean="0"/>
          </a:p>
          <a:p>
            <a:endParaRPr lang="cs-CZ" b="1" i="1" dirty="0" smtClean="0"/>
          </a:p>
          <a:p>
            <a:r>
              <a:rPr lang="cs-CZ" dirty="0" smtClean="0"/>
              <a:t>vznikla v 11. století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073863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7883035" cy="924475"/>
          </a:xfrm>
        </p:spPr>
        <p:txBody>
          <a:bodyPr/>
          <a:lstStyle/>
          <a:p>
            <a:r>
              <a:rPr lang="cs-CZ" dirty="0" smtClean="0"/>
              <a:t>Nejstarší notovaná hudební památka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uchovní píseň </a:t>
            </a:r>
            <a:r>
              <a:rPr lang="cs-CZ" b="1" i="1" dirty="0" smtClean="0"/>
              <a:t>Hospodine, pomiluj </a:t>
            </a:r>
            <a:r>
              <a:rPr lang="cs-CZ" b="1" i="1" dirty="0" err="1" smtClean="0"/>
              <a:t>ny</a:t>
            </a:r>
            <a:endParaRPr lang="cs-CZ" b="1" i="1" dirty="0" smtClean="0"/>
          </a:p>
          <a:p>
            <a:endParaRPr lang="cs-CZ" b="1" i="1" dirty="0" smtClean="0"/>
          </a:p>
          <a:p>
            <a:r>
              <a:rPr lang="cs-CZ" dirty="0" smtClean="0"/>
              <a:t>vznikla v 11. století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oužívá vlastně jen čtyři tóny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073863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7883035" cy="924475"/>
          </a:xfrm>
        </p:spPr>
        <p:txBody>
          <a:bodyPr/>
          <a:lstStyle/>
          <a:p>
            <a:r>
              <a:rPr lang="cs-CZ" dirty="0" smtClean="0"/>
              <a:t>Nejstarší notovaná hudební památka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uchovní píseň </a:t>
            </a:r>
            <a:r>
              <a:rPr lang="cs-CZ" b="1" i="1" dirty="0" smtClean="0"/>
              <a:t>Hospodine, pomiluj </a:t>
            </a:r>
            <a:r>
              <a:rPr lang="cs-CZ" b="1" i="1" dirty="0" err="1" smtClean="0"/>
              <a:t>ny</a:t>
            </a:r>
            <a:endParaRPr lang="cs-CZ" b="1" i="1" dirty="0" smtClean="0"/>
          </a:p>
          <a:p>
            <a:endParaRPr lang="cs-CZ" b="1" i="1" dirty="0" smtClean="0"/>
          </a:p>
          <a:p>
            <a:r>
              <a:rPr lang="cs-CZ" dirty="0" smtClean="0"/>
              <a:t>vznikla v 11. století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oužívá vlastně jen čtyři tóny</a:t>
            </a:r>
          </a:p>
          <a:p>
            <a:endParaRPr lang="cs-CZ" dirty="0" smtClean="0"/>
          </a:p>
          <a:p>
            <a:r>
              <a:rPr lang="cs-CZ" dirty="0" smtClean="0"/>
              <a:t>původně píseň zpívali školení kněží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073863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7883035" cy="924475"/>
          </a:xfrm>
        </p:spPr>
        <p:txBody>
          <a:bodyPr/>
          <a:lstStyle/>
          <a:p>
            <a:r>
              <a:rPr lang="cs-CZ" dirty="0" smtClean="0"/>
              <a:t>Nejstarší notovaná hudební památka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uchovní píseň </a:t>
            </a:r>
            <a:r>
              <a:rPr lang="cs-CZ" b="1" i="1" dirty="0" smtClean="0"/>
              <a:t>Hospodine, pomiluj </a:t>
            </a:r>
            <a:r>
              <a:rPr lang="cs-CZ" b="1" i="1" dirty="0" err="1" smtClean="0"/>
              <a:t>ny</a:t>
            </a:r>
            <a:endParaRPr lang="cs-CZ" b="1" i="1" dirty="0" smtClean="0"/>
          </a:p>
          <a:p>
            <a:endParaRPr lang="cs-CZ" b="1" i="1" dirty="0" smtClean="0"/>
          </a:p>
          <a:p>
            <a:r>
              <a:rPr lang="cs-CZ" dirty="0" smtClean="0"/>
              <a:t>vznikla v 11. století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oužívá vlastně jen čtyři tóny</a:t>
            </a:r>
          </a:p>
          <a:p>
            <a:endParaRPr lang="cs-CZ" dirty="0" smtClean="0"/>
          </a:p>
          <a:p>
            <a:r>
              <a:rPr lang="cs-CZ" dirty="0" smtClean="0"/>
              <a:t>původně píseň zpívali školení kněží</a:t>
            </a:r>
          </a:p>
          <a:p>
            <a:endParaRPr lang="cs-CZ" dirty="0" smtClean="0"/>
          </a:p>
          <a:p>
            <a:r>
              <a:rPr lang="cs-CZ" dirty="0" smtClean="0"/>
              <a:t>lid v kostele se zpěvem připojoval na závěrečné </a:t>
            </a:r>
            <a:r>
              <a:rPr lang="cs-CZ" dirty="0" err="1" smtClean="0"/>
              <a:t>Krleš</a:t>
            </a:r>
            <a:endParaRPr lang="cs-CZ" dirty="0" smtClean="0"/>
          </a:p>
          <a:p>
            <a:pPr lvl="1"/>
            <a:r>
              <a:rPr lang="cs-CZ" dirty="0" smtClean="0"/>
              <a:t>= zkomolenina latinského Kyrie </a:t>
            </a:r>
            <a:r>
              <a:rPr lang="cs-CZ" dirty="0" err="1" smtClean="0"/>
              <a:t>eleison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3863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hudební památky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41422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hudební památky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467544" y="1916832"/>
            <a:ext cx="4104456" cy="194421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píseň </a:t>
            </a:r>
            <a:r>
              <a:rPr lang="cs-CZ" b="1" dirty="0" smtClean="0">
                <a:solidFill>
                  <a:schemeClr val="bg1"/>
                </a:solidFill>
              </a:rPr>
              <a:t>Svatý Václave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duchovní píseň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vznik koncem 13. stol.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0550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hudební památky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467544" y="1916832"/>
            <a:ext cx="4104456" cy="194421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píseň </a:t>
            </a:r>
            <a:r>
              <a:rPr lang="cs-CZ" b="1" dirty="0" smtClean="0">
                <a:solidFill>
                  <a:schemeClr val="bg1"/>
                </a:solidFill>
              </a:rPr>
              <a:t>Svatý Václave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duchovní píseň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vznik koncem 13. stol.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355976" y="2600908"/>
            <a:ext cx="4104456" cy="194421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Vedle duchovních písní vznikaly také písně světské.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0550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hudební památky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467544" y="1916832"/>
            <a:ext cx="4104456" cy="194421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píseň </a:t>
            </a:r>
            <a:r>
              <a:rPr lang="cs-CZ" b="1" dirty="0" smtClean="0">
                <a:solidFill>
                  <a:schemeClr val="bg1"/>
                </a:solidFill>
              </a:rPr>
              <a:t>Svatý Václave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duchovní píseň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vznik koncem 13. stol.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355976" y="2600908"/>
            <a:ext cx="4104456" cy="194421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Vedle duchovních písní vznikaly také písně světské.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6084168" y="4437112"/>
            <a:ext cx="956498" cy="648072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635896" y="5085184"/>
            <a:ext cx="5112568" cy="161156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Dřěvo</a:t>
            </a:r>
            <a:r>
              <a:rPr lang="cs-CZ" b="1" dirty="0" smtClean="0">
                <a:solidFill>
                  <a:schemeClr val="bg1"/>
                </a:solidFill>
              </a:rPr>
              <a:t> se listem </a:t>
            </a:r>
            <a:r>
              <a:rPr lang="cs-CZ" b="1" dirty="0" err="1" smtClean="0">
                <a:solidFill>
                  <a:schemeClr val="bg1"/>
                </a:solidFill>
              </a:rPr>
              <a:t>odievá</a:t>
            </a:r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vznik 14. století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= lyrická milostná píseň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0550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46954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 – Klipart Microsoft PowerPoint</a:t>
            </a:r>
          </a:p>
          <a:p>
            <a:r>
              <a:rPr lang="cs-CZ" dirty="0"/>
              <a:t>Není-li uvedeno jinak, vlastní zdroje.</a:t>
            </a:r>
          </a:p>
        </p:txBody>
      </p:sp>
    </p:spTree>
    <p:extLst>
      <p:ext uri="{BB962C8B-B14F-4D97-AF65-F5344CB8AC3E}">
        <p14:creationId xmlns:p14="http://schemas.microsoft.com/office/powerpoint/2010/main" val="3849210495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38</TotalTime>
  <Words>423</Words>
  <Application>Microsoft Office PowerPoint</Application>
  <PresentationFormat>Předvádění na obrazovce (4:3)</PresentationFormat>
  <Paragraphs>136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Summer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 </vt:lpstr>
      <vt:lpstr>Počátky hudebních dějin v Čechách</vt:lpstr>
      <vt:lpstr>Počátky hudby na našem území</vt:lpstr>
      <vt:lpstr>Počátky hudby na našem území</vt:lpstr>
      <vt:lpstr>Počátky hudby na našem území</vt:lpstr>
      <vt:lpstr>Počátky hudby na našem území</vt:lpstr>
      <vt:lpstr>První průkazné doklady</vt:lpstr>
      <vt:lpstr>První průkazné doklady</vt:lpstr>
      <vt:lpstr>První průkazné doklady</vt:lpstr>
      <vt:lpstr>První průkazné doklady</vt:lpstr>
      <vt:lpstr>Jak to tehdy vypadalo?</vt:lpstr>
      <vt:lpstr>Jak to tehdy vypadalo?</vt:lpstr>
      <vt:lpstr>Jak to tehdy vypadalo?</vt:lpstr>
      <vt:lpstr>O co se zasloužili Konstantin a Metoděj?</vt:lpstr>
      <vt:lpstr>O co se zasloužili Konstantin a Metoděj?</vt:lpstr>
      <vt:lpstr>Nejstarší notovaná hudební památka</vt:lpstr>
      <vt:lpstr>Nejstarší notovaná hudební památka</vt:lpstr>
      <vt:lpstr>Nejstarší notovaná hudební památka</vt:lpstr>
      <vt:lpstr>Nejstarší notovaná hudební památka</vt:lpstr>
      <vt:lpstr>Nejstarší notovaná hudební památka</vt:lpstr>
      <vt:lpstr>Další hudební památky</vt:lpstr>
      <vt:lpstr>Další hudební památky</vt:lpstr>
      <vt:lpstr>Další hudební památky</vt:lpstr>
      <vt:lpstr>Další hudební památky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14</cp:revision>
  <dcterms:created xsi:type="dcterms:W3CDTF">2012-11-04T17:08:50Z</dcterms:created>
  <dcterms:modified xsi:type="dcterms:W3CDTF">2013-10-28T12:26:13Z</dcterms:modified>
</cp:coreProperties>
</file>