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D3A717B-2F94-4272-AE35-F86E4B550A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8927B8C-A840-4A1F-91B7-CDAB3B30A0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9/%C4%8CSR_1918.png" TargetMode="External"/><Relationship Id="rId3" Type="http://schemas.openxmlformats.org/officeDocument/2006/relationships/hyperlink" Target="http://upload.wikimedia.org/wikipedia/commons/8/85/R%C4%8Cs._Pom%C4%9Bry_n%C3%A1rodnostn%C3%AD.jpg" TargetMode="External"/><Relationship Id="rId7" Type="http://schemas.openxmlformats.org/officeDocument/2006/relationships/hyperlink" Target="http://upload.wikimedia.org/wikipedia/commons/e/ef/Vavro_%C5%A0rob%C3%A1r.JPG" TargetMode="External"/><Relationship Id="rId2" Type="http://schemas.openxmlformats.org/officeDocument/2006/relationships/hyperlink" Target="http://upload.wikimedia.org/wikipedia/commons/b/b0/Thomas_G_Masary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6/Ji%C5%99%C3%AD_St%C5%99%C3%ADbrn%C3%BD.jpg" TargetMode="External"/><Relationship Id="rId5" Type="http://schemas.openxmlformats.org/officeDocument/2006/relationships/hyperlink" Target="http://upload.wikimedia.org/wikipedia/commons/4/4f/Anton%C3%ADn_%C5%A0vehla.jpg" TargetMode="External"/><Relationship Id="rId4" Type="http://schemas.openxmlformats.org/officeDocument/2006/relationships/hyperlink" Target="http://upload.wikimedia.org/wikipedia/commons/7/73/Alois_Ra%C5%A1%C3%AD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Jana </a:t>
            </a:r>
            <a:r>
              <a:rPr lang="cs-CZ" dirty="0" err="1" smtClean="0"/>
              <a:t>Cmárová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564904"/>
            <a:ext cx="7772400" cy="1683618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Vznik Československa</a:t>
            </a:r>
            <a:br>
              <a:rPr lang="cs-CZ" sz="6000" b="1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4400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Opakování</a:t>
            </a:r>
            <a:r>
              <a:rPr lang="cs-CZ" sz="6000" b="1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6000" b="1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sz="6000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763344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sz="7000" dirty="0" smtClean="0"/>
              <a:t>Základní škola T. G. Masaryka a Mateřská škola </a:t>
            </a:r>
            <a:r>
              <a:rPr lang="cs-CZ" sz="7000" dirty="0" err="1" smtClean="0"/>
              <a:t>Poříčany</a:t>
            </a:r>
            <a:r>
              <a:rPr lang="cs-CZ" sz="7000" dirty="0" smtClean="0"/>
              <a:t>, okr. Kolín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sz="4500" dirty="0" smtClean="0"/>
              <a:t>VY_32_INOVACE_D_09_Vznik Československa - opakování</a:t>
            </a:r>
            <a:endParaRPr lang="cs-CZ" sz="4500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sz="5500" dirty="0" smtClean="0"/>
              <a:t>Číslo projektu:	CZ.1.07/1.4.00/21.3085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  <a:r>
              <a:rPr lang="cs-CZ" sz="2900" dirty="0" smtClean="0"/>
              <a:t>Anotace:</a:t>
            </a:r>
          </a:p>
          <a:p>
            <a:pPr>
              <a:buNone/>
            </a:pPr>
            <a:r>
              <a:rPr lang="cs-CZ" sz="2900" dirty="0" smtClean="0"/>
              <a:t>Materiál je vhodný pro opakování vzniku Československa v 9. třídě. Žáci mohou pracovat samostatně, nebo ve skupinách. Aktivita je za měřena na práci s informacemi.</a:t>
            </a:r>
          </a:p>
          <a:p>
            <a:pPr>
              <a:buNone/>
            </a:pPr>
            <a:r>
              <a:rPr lang="cs-CZ" sz="2900" dirty="0" smtClean="0"/>
              <a:t>Klíčová slova: T. G. Masaryk, vznik Československa, Mužové 28. října</a:t>
            </a:r>
          </a:p>
          <a:p>
            <a:pPr>
              <a:buNone/>
            </a:pPr>
            <a:endParaRPr lang="cs-CZ" sz="2900" dirty="0" smtClean="0"/>
          </a:p>
          <a:p>
            <a:pPr>
              <a:buNone/>
            </a:pPr>
            <a:r>
              <a:rPr lang="cs-CZ" sz="2900" dirty="0" smtClean="0"/>
              <a:t> </a:t>
            </a:r>
            <a:r>
              <a:rPr lang="cs-CZ" sz="2900" dirty="0" smtClean="0"/>
              <a:t>						              Zpracovala: Mgr. Jana </a:t>
            </a:r>
            <a:r>
              <a:rPr lang="cs-CZ" sz="2900" dirty="0" err="1" smtClean="0"/>
              <a:t>Cmárová</a:t>
            </a:r>
            <a:r>
              <a:rPr lang="cs-CZ" sz="2900" dirty="0" smtClean="0"/>
              <a:t>			</a:t>
            </a:r>
            <a:endParaRPr lang="cs-CZ" dirty="0" smtClean="0"/>
          </a:p>
        </p:txBody>
      </p:sp>
      <p:pic>
        <p:nvPicPr>
          <p:cNvPr id="1026" name="Obrázek 0" descr="LOGO-P~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5517232"/>
            <a:ext cx="36957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4690864" cy="5184576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3600" i="1" dirty="0" smtClean="0"/>
              <a:t>Představ si, že jsi obyvatelem Rakouska – Uherska na počátku 20 století</a:t>
            </a:r>
            <a:r>
              <a:rPr lang="cs-CZ" sz="3600" dirty="0" smtClean="0"/>
              <a:t>. </a:t>
            </a:r>
          </a:p>
          <a:p>
            <a:pPr algn="just"/>
            <a:r>
              <a:rPr lang="cs-CZ" sz="3600" dirty="0" smtClean="0"/>
              <a:t>Jaká by byla tvá reakce na myšlenku Tomáše </a:t>
            </a:r>
            <a:r>
              <a:rPr lang="cs-CZ" sz="3600" dirty="0" err="1" smtClean="0"/>
              <a:t>Garrigue</a:t>
            </a:r>
            <a:r>
              <a:rPr lang="cs-CZ" sz="3600" dirty="0" smtClean="0"/>
              <a:t> Masaryka, o založení </a:t>
            </a:r>
            <a:r>
              <a:rPr lang="cs-CZ" sz="3600" b="1" dirty="0" smtClean="0"/>
              <a:t>samostatného Československa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964488" cy="1038944"/>
          </a:xfrm>
        </p:spPr>
        <p:txBody>
          <a:bodyPr>
            <a:no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6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Monotype Corsiva" pitchFamily="66" charset="0"/>
              </a:rPr>
              <a:t>Zahrajte si…Diskutujte…</a:t>
            </a:r>
            <a:endParaRPr lang="cs-CZ" sz="6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4" name="Obrázek 3" descr="Soubor: Thomas G Masaryk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340768"/>
            <a:ext cx="3463256" cy="413876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435280" cy="28411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Přesné datum a charakteristiku:</a:t>
            </a:r>
          </a:p>
          <a:p>
            <a:pPr lvl="2"/>
            <a:r>
              <a:rPr lang="cs-CZ" sz="3600" dirty="0" smtClean="0"/>
              <a:t>Pittsburská dohoda</a:t>
            </a:r>
          </a:p>
          <a:p>
            <a:pPr lvl="2"/>
            <a:r>
              <a:rPr lang="cs-CZ" sz="3600" dirty="0" smtClean="0"/>
              <a:t>Washingtonská deklarace</a:t>
            </a:r>
          </a:p>
          <a:p>
            <a:pPr lvl="2"/>
            <a:r>
              <a:rPr lang="cs-CZ" sz="3600" dirty="0" smtClean="0"/>
              <a:t>Martinská deklarace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1219200"/>
          </a:xfrm>
        </p:spPr>
        <p:txBody>
          <a:bodyPr>
            <a:normAutofit/>
          </a:bodyPr>
          <a:lstStyle/>
          <a:p>
            <a:r>
              <a:rPr lang="cs-CZ" sz="6600" spc="150" dirty="0" smtClean="0">
                <a:ln w="11430"/>
                <a:solidFill>
                  <a:srgbClr val="F8F8F8"/>
                </a:solidFill>
                <a:effectLst/>
                <a:latin typeface="Monotype Corsiva" pitchFamily="66" charset="0"/>
              </a:rPr>
              <a:t>Vyhledejte….A zapište si…</a:t>
            </a:r>
            <a:endParaRPr lang="cs-CZ" sz="6600" dirty="0"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27584" y="4221088"/>
            <a:ext cx="7704856" cy="18002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Jak chápete pojem </a:t>
            </a:r>
          </a:p>
          <a:p>
            <a:pPr algn="ctr"/>
            <a:r>
              <a:rPr lang="cs-CZ" sz="3200" b="1" dirty="0" smtClean="0"/>
              <a:t>„čechoslovakismus“?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http://upload.wikimedia.org/wikipedia/commons/8/85/R%C4%8Cs._Pom%C4%9Bry_n%C3%A1rodnostn%C3%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736"/>
            <a:ext cx="9220481" cy="4248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91264" cy="8968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Víš kdo byli „Mužové 28. října“?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Poznej je….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18434" name="Picture 2" descr="http://upload.wikimedia.org/wikipedia/commons/7/73/Alois_Ra%C5%A1%C3%AD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132857"/>
            <a:ext cx="1898736" cy="25922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479715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Alois </a:t>
            </a:r>
            <a:r>
              <a:rPr lang="cs-CZ" sz="2800" dirty="0" err="1" smtClean="0"/>
              <a:t>Rašín</a:t>
            </a:r>
            <a:endParaRPr lang="cs-CZ" sz="2800" dirty="0"/>
          </a:p>
        </p:txBody>
      </p:sp>
      <p:pic>
        <p:nvPicPr>
          <p:cNvPr id="18436" name="Picture 4" descr="http://upload.wikimedia.org/wikipedia/commons/4/4f/Anton%C3%ADn_%C5%A0veh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132856"/>
            <a:ext cx="1923062" cy="259228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339752" y="479715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Antonín Švehla</a:t>
            </a:r>
            <a:endParaRPr lang="cs-CZ" sz="2800" dirty="0"/>
          </a:p>
        </p:txBody>
      </p:sp>
      <p:pic>
        <p:nvPicPr>
          <p:cNvPr id="18438" name="Picture 6" descr="http://upload.wikimedia.org/wikipedia/commons/b/b6/Ji%C5%99%C3%AD_St%C5%99%C3%ADbrn%C3%B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2132856"/>
            <a:ext cx="1907184" cy="259228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932040" y="479715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Jiří Stříbrný</a:t>
            </a:r>
            <a:endParaRPr lang="cs-CZ" sz="2800" dirty="0"/>
          </a:p>
        </p:txBody>
      </p:sp>
      <p:pic>
        <p:nvPicPr>
          <p:cNvPr id="18440" name="Picture 8" descr="http://upload.wikimedia.org/wikipedia/commons/e/ef/Vavro_%C5%A0rob%C3%A1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2204864"/>
            <a:ext cx="2001284" cy="244827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876256" y="479715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Vavro</a:t>
            </a:r>
            <a:r>
              <a:rPr lang="cs-CZ" sz="2800" dirty="0" smtClean="0"/>
              <a:t> </a:t>
            </a:r>
            <a:r>
              <a:rPr lang="cs-CZ" sz="2800" dirty="0" err="1" smtClean="0"/>
              <a:t>Šrobár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573325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František Soukup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5" grpId="0"/>
      <p:bldP spid="7" grpId="0"/>
      <p:bldP spid="9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435280" cy="140094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Zakresli do mapy všechny části nově vzniklého Československa.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Zakresli si…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19458" name="Picture 2" descr="http://upload.wikimedia.org/wikipedia/commons/8/89/%C4%8CSR_1918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780928"/>
            <a:ext cx="8717330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Obrázky:</a:t>
            </a:r>
          </a:p>
          <a:p>
            <a:pPr>
              <a:buNone/>
            </a:pPr>
            <a:r>
              <a:rPr lang="cs-CZ" u="sng" dirty="0" smtClean="0">
                <a:hlinkClick r:id="rId2"/>
              </a:rPr>
              <a:t>http://upload.wikimedia.org/wikipedia/commons/b/b0/Thomas_G_Masaryk.jpg</a:t>
            </a:r>
            <a:r>
              <a:rPr lang="cs-CZ" dirty="0" smtClean="0"/>
              <a:t>, 7. 11. 2012</a:t>
            </a:r>
          </a:p>
          <a:p>
            <a:pPr>
              <a:buNone/>
            </a:pPr>
            <a:r>
              <a:rPr lang="cs-CZ" dirty="0" smtClean="0">
                <a:hlinkClick r:id="rId3"/>
              </a:rPr>
              <a:t>http://upload.wikimedia.org/wikipedia/commons/8/85/R%C4%8Cs._Pom%C4%9Bry_n%C3%A1rodnostn%C3%AD.jpg</a:t>
            </a:r>
            <a:r>
              <a:rPr lang="cs-CZ" dirty="0" smtClean="0"/>
              <a:t>, 7. 11. 2012</a:t>
            </a:r>
          </a:p>
          <a:p>
            <a:pPr>
              <a:buNone/>
            </a:pP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upload.wikimedia.org/wikipedia/commons/7/73/Alois_Ra%C5%A1%C3%ADn.jpg</a:t>
            </a:r>
            <a:r>
              <a:rPr lang="cs-CZ" dirty="0" smtClean="0"/>
              <a:t>, 7.11.2012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http://upload.wikimedia.org/wikipedia/commons/4/4f/Anton%C3%ADn_%</a:t>
            </a:r>
            <a:r>
              <a:rPr lang="cs-CZ" dirty="0" smtClean="0">
                <a:hlinkClick r:id="rId5"/>
              </a:rPr>
              <a:t>C5%A0vehla.jpg</a:t>
            </a:r>
            <a:r>
              <a:rPr lang="cs-CZ" dirty="0" smtClean="0"/>
              <a:t>, 7. 11. 2012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upload.wikimedia.org/wikipedia/commons/b/b6/Ji%C5%99%C3%AD_St%C5%99%C3%ADbrn%C3%BD.jpg</a:t>
            </a:r>
            <a:r>
              <a:rPr lang="cs-CZ" dirty="0" smtClean="0"/>
              <a:t>, 7. 11. 2012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7"/>
              </a:rPr>
              <a:t>http://upload.wikimedia.org/wikipedia/commons/e/ef/Vavro_%</a:t>
            </a:r>
            <a:r>
              <a:rPr lang="cs-CZ" dirty="0" smtClean="0">
                <a:hlinkClick r:id="rId7"/>
              </a:rPr>
              <a:t>C5%A0rob%C3%A1r.JPG</a:t>
            </a:r>
            <a:r>
              <a:rPr lang="cs-CZ" dirty="0" smtClean="0"/>
              <a:t>, 7. 11. 2012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8"/>
              </a:rPr>
              <a:t>http://upload.wikimedia.org/wikipedia/commons/8/89/%</a:t>
            </a:r>
            <a:r>
              <a:rPr lang="cs-CZ" dirty="0" smtClean="0">
                <a:hlinkClick r:id="rId8"/>
              </a:rPr>
              <a:t>C4%8CSR_1918.png</a:t>
            </a:r>
            <a:r>
              <a:rPr lang="cs-CZ" dirty="0" smtClean="0"/>
              <a:t>, 7. 11. </a:t>
            </a:r>
            <a:r>
              <a:rPr lang="cs-CZ" smtClean="0"/>
              <a:t>2012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64</TotalTime>
  <Words>180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Vznik Československa Opakování </vt:lpstr>
      <vt:lpstr>Snímek 2</vt:lpstr>
      <vt:lpstr>Zahrajte si…Diskutujte…</vt:lpstr>
      <vt:lpstr>Vyhledejte….A zapište si…</vt:lpstr>
      <vt:lpstr>Snímek 5</vt:lpstr>
      <vt:lpstr>Poznej je….</vt:lpstr>
      <vt:lpstr>Zakresli si…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Československa Opakování</dc:title>
  <dc:creator>Jana Cmárová</dc:creator>
  <cp:lastModifiedBy>Jana Cmárová</cp:lastModifiedBy>
  <cp:revision>3</cp:revision>
  <dcterms:created xsi:type="dcterms:W3CDTF">2012-11-07T14:54:17Z</dcterms:created>
  <dcterms:modified xsi:type="dcterms:W3CDTF">2012-11-08T07:36:02Z</dcterms:modified>
</cp:coreProperties>
</file>