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8" r:id="rId2"/>
    <p:sldId id="277" r:id="rId3"/>
    <p:sldId id="256" r:id="rId4"/>
    <p:sldId id="260" r:id="rId5"/>
    <p:sldId id="273" r:id="rId6"/>
    <p:sldId id="274" r:id="rId7"/>
    <p:sldId id="275" r:id="rId8"/>
    <p:sldId id="261" r:id="rId9"/>
    <p:sldId id="264" r:id="rId10"/>
    <p:sldId id="265" r:id="rId11"/>
    <p:sldId id="263" r:id="rId12"/>
    <p:sldId id="266" r:id="rId13"/>
    <p:sldId id="268" r:id="rId14"/>
    <p:sldId id="267" r:id="rId15"/>
    <p:sldId id="269" r:id="rId16"/>
    <p:sldId id="270" r:id="rId17"/>
    <p:sldId id="271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DB44A6-EB13-49C0-9DAC-BE9597AF7FF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689865-353B-4852-9DFF-08F18493A7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89865-353B-4852-9DFF-08F18493A792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F8868-D65B-4F25-9046-BB783C271026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8B55E-1104-4698-8CE5-A727FA7218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.pn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f/Emil_H%C3%A1cha.jpg" TargetMode="External"/><Relationship Id="rId13" Type="http://schemas.openxmlformats.org/officeDocument/2006/relationships/hyperlink" Target="http://upload.wikimedia.org/wikipedia/commons/9/9c/Husak.jpg?uselang=cs" TargetMode="External"/><Relationship Id="rId18" Type="http://schemas.openxmlformats.org/officeDocument/2006/relationships/hyperlink" Target="http://upload.wikimedia.org/wikipedia/commons/1/15/Karel_Schwarzenberg_on_June_2,_2011.jpg" TargetMode="External"/><Relationship Id="rId3" Type="http://schemas.openxmlformats.org/officeDocument/2006/relationships/hyperlink" Target="http://upload.wikimedia.org/wikipedia/commons/f/fc/Flag_of_the_president_of_the_Czech_Republic.svg" TargetMode="External"/><Relationship Id="rId7" Type="http://schemas.openxmlformats.org/officeDocument/2006/relationships/hyperlink" Target="http://upload.wikimedia.org/wikipedia/commons/9/98/Edvard_Bene%C5%A1.jpg" TargetMode="External"/><Relationship Id="rId12" Type="http://schemas.openxmlformats.org/officeDocument/2006/relationships/hyperlink" Target="http://upload.wikimedia.org/wikipedia/commons/d/d7/Ludv%C3%ADk_Svoboda_(Author_-_Stanislav_Tereba).JPG" TargetMode="External"/><Relationship Id="rId17" Type="http://schemas.openxmlformats.org/officeDocument/2006/relationships/hyperlink" Target="http://upload.wikimedia.org/wikipedia/commons/1/1f/Vaclav_Klaus_Signature.svg" TargetMode="External"/><Relationship Id="rId2" Type="http://schemas.openxmlformats.org/officeDocument/2006/relationships/hyperlink" Target="http://upload.wikimedia.org/wikipedia/commons/d/d5/Czech_Republic_stub.svg?uselang=cs" TargetMode="External"/><Relationship Id="rId16" Type="http://schemas.openxmlformats.org/officeDocument/2006/relationships/hyperlink" Target="http://upload.wikimedia.org/wikipedia/commons/a/a7/Vaclav_Klaus_headsho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0/T._G._Masaryk_Signature.svg7" TargetMode="External"/><Relationship Id="rId11" Type="http://schemas.openxmlformats.org/officeDocument/2006/relationships/hyperlink" Target="http://upload.wikimedia.org/wikipedia/commons/1/16/Anton%C3%ADn_Z%C3%A1potock%C3%BD.JPG" TargetMode="External"/><Relationship Id="rId5" Type="http://schemas.openxmlformats.org/officeDocument/2006/relationships/hyperlink" Target="http://upload.wikimedia.org/wikipedia/commons/6/6c/Tom%C3%A1%C5%A1_Garrigue_Masaryk_1925.PNG" TargetMode="External"/><Relationship Id="rId15" Type="http://schemas.openxmlformats.org/officeDocument/2006/relationships/hyperlink" Target="http://upload.wikimedia.org/wikipedia/commons/1/11/V%C3%A1clav_Havel_cut_out.jpg" TargetMode="External"/><Relationship Id="rId10" Type="http://schemas.openxmlformats.org/officeDocument/2006/relationships/hyperlink" Target="http://upload.wikimedia.org/wikipedia/commons/9/97/Gottwald_from_Bundesarchiv_Bild_183-R90009,_Budapest,_II._Weltfestspiele,_Festumzug,_tschechische_Delegation.jpg" TargetMode="External"/><Relationship Id="rId19" Type="http://schemas.openxmlformats.org/officeDocument/2006/relationships/hyperlink" Target="http://upload.wikimedia.org/wikipedia/commons/6/64/Milo%C5%A1_Zeman_2012-12-03_cropped.jpg" TargetMode="External"/><Relationship Id="rId4" Type="http://schemas.openxmlformats.org/officeDocument/2006/relationships/hyperlink" Target="http://upload.wikimedia.org/wikipedia/commons/3/31/Prazsky_hrad_karluv_most_panorama.jpg" TargetMode="External"/><Relationship Id="rId9" Type="http://schemas.openxmlformats.org/officeDocument/2006/relationships/hyperlink" Target="http://upload.wikimedia.org/wikipedia/commons/2/2c/Emil_Hacha_signature.svg" TargetMode="External"/><Relationship Id="rId14" Type="http://schemas.openxmlformats.org/officeDocument/2006/relationships/hyperlink" Target="http://upload.wikimedia.org/wikipedia/commons/8/81/17listopadu89_pomnik_(detail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772400" cy="1827634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 flip="none" rotWithShape="1">
                  <a:gsLst>
                    <a:gs pos="0">
                      <a:schemeClr val="tx1">
                        <a:tint val="66000"/>
                        <a:satMod val="160000"/>
                      </a:schemeClr>
                    </a:gs>
                    <a:gs pos="50000">
                      <a:schemeClr val="tx1">
                        <a:tint val="44500"/>
                        <a:satMod val="160000"/>
                      </a:schemeClr>
                    </a:gs>
                    <a:gs pos="100000">
                      <a:schemeClr val="tx1">
                        <a:tint val="23500"/>
                        <a:satMod val="16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Stát ve kterém žiji – Česká republika</a:t>
            </a:r>
            <a:endParaRPr lang="cs-CZ" sz="66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Jana </a:t>
            </a:r>
            <a:r>
              <a:rPr lang="cs-CZ" dirty="0" err="1" smtClean="0"/>
              <a:t>Cmárová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525658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u="sng" dirty="0" smtClean="0">
                <a:latin typeface="Calibri" pitchFamily="34" charset="0"/>
              </a:rPr>
              <a:t>Základní škola T. G. Masaryka a Mateřská škola </a:t>
            </a:r>
            <a:r>
              <a:rPr lang="cs-CZ" b="1" u="sng" dirty="0" err="1" smtClean="0">
                <a:latin typeface="Calibri" pitchFamily="34" charset="0"/>
              </a:rPr>
              <a:t>Poříčany</a:t>
            </a:r>
            <a:r>
              <a:rPr lang="cs-CZ" b="1" u="sng" dirty="0" smtClean="0">
                <a:latin typeface="Calibri" pitchFamily="34" charset="0"/>
              </a:rPr>
              <a:t>, okr. Kolín</a:t>
            </a:r>
          </a:p>
          <a:p>
            <a:endParaRPr lang="cs-CZ" dirty="0" smtClean="0"/>
          </a:p>
          <a:p>
            <a:r>
              <a:rPr lang="cs-CZ" dirty="0" smtClean="0"/>
              <a:t>Materiál slouží k výkladu tématu </a:t>
            </a:r>
            <a:r>
              <a:rPr lang="cs-CZ" dirty="0" smtClean="0"/>
              <a:t>„Prezidenti naší historie“. Je v vhodný k použití v 9. třídě.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Číslo projektu: CZ.1.07/1.4.00/21.3085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sz="2000" dirty="0" smtClean="0"/>
              <a:t>VY__</a:t>
            </a:r>
            <a:r>
              <a:rPr lang="cs-CZ" sz="2000" dirty="0" smtClean="0"/>
              <a:t>32_INOVACE_D_13_Česká republika</a:t>
            </a:r>
            <a:endParaRPr lang="cs-CZ" sz="2000" dirty="0" smtClean="0"/>
          </a:p>
          <a:p>
            <a:endParaRPr lang="cs-CZ" sz="2000" dirty="0" smtClean="0"/>
          </a:p>
          <a:p>
            <a:pPr algn="r"/>
            <a:r>
              <a:rPr lang="cs-CZ" sz="2000" dirty="0" smtClean="0"/>
              <a:t>Autor Mgr. Jana </a:t>
            </a:r>
            <a:r>
              <a:rPr lang="cs-CZ" sz="2000" dirty="0" err="1" smtClean="0"/>
              <a:t>Cmárová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Česká republika – demokratický stát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788024" y="1484784"/>
            <a:ext cx="3960440" cy="15121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Kdy vznikla Česká republika?</a:t>
            </a:r>
            <a:endParaRPr lang="cs-CZ" sz="36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7544" y="2204864"/>
            <a:ext cx="3960440" cy="151216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Kdo stojí v čele České republiky?</a:t>
            </a:r>
            <a:endParaRPr lang="cs-CZ" sz="36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283968" y="4149080"/>
            <a:ext cx="3960440" cy="15121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Jaké jsou státní symboly?</a:t>
            </a:r>
            <a:endParaRPr lang="cs-CZ" sz="3600" b="1" dirty="0"/>
          </a:p>
        </p:txBody>
      </p:sp>
      <p:pic>
        <p:nvPicPr>
          <p:cNvPr id="1028" name="Picture 4" descr="Soubor:Flag of the president of the Czech Republic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005064"/>
            <a:ext cx="2561878" cy="25618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build="p" animBg="1"/>
      <p:bldP spid="12" grpId="0" build="p" animBg="1"/>
      <p:bldP spid="1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Děleni moci ve státě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123728" y="1340768"/>
            <a:ext cx="482453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Moc ve státě</a:t>
            </a:r>
            <a:endParaRPr lang="cs-CZ" sz="36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79512" y="2924944"/>
            <a:ext cx="2880320" cy="28803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ZÁKONODÁRNÁ</a:t>
            </a:r>
          </a:p>
          <a:p>
            <a:pPr algn="ctr"/>
            <a:r>
              <a:rPr lang="cs-CZ" sz="2800" b="1" dirty="0" smtClean="0"/>
              <a:t>= </a:t>
            </a:r>
          </a:p>
          <a:p>
            <a:pPr algn="ctr"/>
            <a:r>
              <a:rPr lang="cs-CZ" sz="2800" b="1" dirty="0" smtClean="0"/>
              <a:t>Parlament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203848" y="2924944"/>
            <a:ext cx="2808312" cy="28803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VÝKONNÁ</a:t>
            </a:r>
          </a:p>
          <a:p>
            <a:pPr algn="ctr"/>
            <a:r>
              <a:rPr lang="cs-CZ" sz="2800" b="1" dirty="0" smtClean="0"/>
              <a:t>=</a:t>
            </a:r>
          </a:p>
          <a:p>
            <a:pPr algn="ctr"/>
            <a:r>
              <a:rPr lang="cs-CZ" sz="2800" b="1" dirty="0"/>
              <a:t>p</a:t>
            </a:r>
            <a:r>
              <a:rPr lang="cs-CZ" sz="2800" b="1" dirty="0" smtClean="0"/>
              <a:t>rezident, vláda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156176" y="2924944"/>
            <a:ext cx="2808312" cy="28803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SOUDNÍ</a:t>
            </a:r>
          </a:p>
          <a:p>
            <a:pPr algn="ctr"/>
            <a:r>
              <a:rPr lang="cs-CZ" sz="2800" b="1" dirty="0" smtClean="0"/>
              <a:t>=</a:t>
            </a:r>
          </a:p>
          <a:p>
            <a:pPr algn="ctr"/>
            <a:r>
              <a:rPr lang="cs-CZ" sz="2800" b="1" dirty="0" smtClean="0"/>
              <a:t>soudy</a:t>
            </a:r>
            <a:endParaRPr lang="cs-CZ" sz="2800" b="1" dirty="0"/>
          </a:p>
        </p:txBody>
      </p:sp>
      <p:sp>
        <p:nvSpPr>
          <p:cNvPr id="12" name="Šipka dolů 11"/>
          <p:cNvSpPr/>
          <p:nvPr/>
        </p:nvSpPr>
        <p:spPr>
          <a:xfrm rot="3381645">
            <a:off x="2386090" y="1901698"/>
            <a:ext cx="455615" cy="1181491"/>
          </a:xfrm>
          <a:prstGeom prst="downArrow">
            <a:avLst>
              <a:gd name="adj1" fmla="val 50000"/>
              <a:gd name="adj2" fmla="val 5170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18085825">
            <a:off x="6407213" y="1900529"/>
            <a:ext cx="455615" cy="1181491"/>
          </a:xfrm>
          <a:prstGeom prst="downArrow">
            <a:avLst>
              <a:gd name="adj1" fmla="val 50000"/>
              <a:gd name="adj2" fmla="val 5170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4427984" y="2060848"/>
            <a:ext cx="360040" cy="864097"/>
          </a:xfrm>
          <a:prstGeom prst="downArrow">
            <a:avLst>
              <a:gd name="adj1" fmla="val 50000"/>
              <a:gd name="adj2" fmla="val 5170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4" cstate="print"/>
          <a:srcRect l="5807" t="27188" r="2876" b="14735"/>
          <a:stretch>
            <a:fillRect/>
          </a:stretch>
        </p:blipFill>
        <p:spPr bwMode="auto">
          <a:xfrm>
            <a:off x="0" y="1412776"/>
            <a:ext cx="9144000" cy="3269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4" cstate="print"/>
          <a:srcRect l="5254" t="10454" r="2323" b="7552"/>
          <a:stretch>
            <a:fillRect/>
          </a:stretch>
        </p:blipFill>
        <p:spPr bwMode="auto">
          <a:xfrm>
            <a:off x="0" y="908720"/>
            <a:ext cx="9095062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4" cstate="print"/>
          <a:srcRect l="5254" t="12422" r="2876" b="9813"/>
          <a:stretch>
            <a:fillRect/>
          </a:stretch>
        </p:blipFill>
        <p:spPr bwMode="auto">
          <a:xfrm>
            <a:off x="0" y="1052736"/>
            <a:ext cx="9144000" cy="435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txBody>
          <a:bodyPr/>
          <a:lstStyle/>
          <a:p>
            <a:r>
              <a:rPr lang="cs-CZ" b="1" dirty="0" smtClean="0"/>
              <a:t>Prezidenti české historie</a:t>
            </a:r>
            <a:endParaRPr lang="cs-CZ" b="1" dirty="0"/>
          </a:p>
        </p:txBody>
      </p:sp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 descr="http://upload.wikimedia.org/wikipedia/commons/3/31/Prazsky_hrad_karluv_most_panoram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58316" y="2708920"/>
            <a:ext cx="9202316" cy="18722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Tomáš </a:t>
            </a:r>
            <a:r>
              <a:rPr lang="cs-CZ" b="1" dirty="0" err="1" smtClean="0"/>
              <a:t>Garrigue</a:t>
            </a:r>
            <a:r>
              <a:rPr lang="cs-CZ" b="1" dirty="0" smtClean="0"/>
              <a:t> Masaryk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600200"/>
            <a:ext cx="5112568" cy="34129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/>
              <a:t>7. března 1850 – 14. prosince 1935</a:t>
            </a:r>
          </a:p>
          <a:p>
            <a:pPr>
              <a:buFontTx/>
              <a:buChar char="-"/>
            </a:pPr>
            <a:r>
              <a:rPr lang="cs-CZ" dirty="0" smtClean="0"/>
              <a:t>první československý prezident</a:t>
            </a:r>
          </a:p>
          <a:p>
            <a:pPr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eden ze zakladatelů Československa</a:t>
            </a:r>
          </a:p>
          <a:p>
            <a:pPr>
              <a:buFontTx/>
              <a:buChar char="-"/>
            </a:pPr>
            <a:r>
              <a:rPr lang="cs-CZ" dirty="0" smtClean="0"/>
              <a:t>„Prezident Osvoboditel“</a:t>
            </a:r>
            <a:endParaRPr lang="cs-CZ" dirty="0"/>
          </a:p>
        </p:txBody>
      </p:sp>
      <p:pic>
        <p:nvPicPr>
          <p:cNvPr id="7170" name="Picture 2" descr="http://upload.wikimedia.org/wikipedia/commons/6/6c/Tom%C3%A1%C5%A1_Garrigue_Masaryk_1925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6572" y="1628800"/>
            <a:ext cx="3558635" cy="5040559"/>
          </a:xfrm>
          <a:prstGeom prst="rect">
            <a:avLst/>
          </a:prstGeom>
          <a:noFill/>
        </p:spPr>
      </p:pic>
      <p:pic>
        <p:nvPicPr>
          <p:cNvPr id="7172" name="Picture 4" descr="Soubor:T. G. Masaryk Signature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797152"/>
            <a:ext cx="3764379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620688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Edvard Beneš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788024" y="1196752"/>
            <a:ext cx="4176464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28.května 1884 – 3. září 1948</a:t>
            </a:r>
          </a:p>
          <a:p>
            <a:pPr>
              <a:buFontTx/>
              <a:buChar char="-"/>
            </a:pPr>
            <a:r>
              <a:rPr lang="cs-CZ" dirty="0" smtClean="0"/>
              <a:t>člen odboje v první i druhé světové válce </a:t>
            </a:r>
          </a:p>
          <a:p>
            <a:pPr>
              <a:buFontTx/>
              <a:buChar char="-"/>
            </a:pPr>
            <a:r>
              <a:rPr lang="cs-CZ" dirty="0" smtClean="0"/>
              <a:t>v letech 1938 – 1945 v exilu</a:t>
            </a:r>
          </a:p>
          <a:p>
            <a:pPr>
              <a:buFontTx/>
              <a:buChar char="-"/>
            </a:pPr>
            <a:r>
              <a:rPr lang="cs-CZ" dirty="0"/>
              <a:t>b</a:t>
            </a:r>
            <a:r>
              <a:rPr lang="cs-CZ" dirty="0" smtClean="0"/>
              <a:t>yl nucen přijmout „Mnichovskou dohodu“</a:t>
            </a:r>
          </a:p>
          <a:p>
            <a:pPr>
              <a:buFontTx/>
              <a:buChar char="-"/>
            </a:pPr>
            <a:r>
              <a:rPr lang="cs-CZ" dirty="0" smtClean="0"/>
              <a:t>autor „Dekretů“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endParaRPr lang="cs-CZ" sz="2400" b="1" dirty="0"/>
          </a:p>
        </p:txBody>
      </p:sp>
      <p:pic>
        <p:nvPicPr>
          <p:cNvPr id="5122" name="Picture 2" descr="http://upload.wikimedia.org/wikipedia/commons/9/98/Edvard_Bene%C5%A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196752"/>
            <a:ext cx="4248472" cy="54299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Emil </a:t>
            </a:r>
            <a:r>
              <a:rPr lang="cs-CZ" b="1" dirty="0" err="1" smtClean="0"/>
              <a:t>Hácha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340768"/>
            <a:ext cx="4752528" cy="34563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12. července 1872 - 27. června 1945</a:t>
            </a:r>
            <a:r>
              <a:rPr lang="cs-CZ" sz="2400" dirty="0" smtClean="0"/>
              <a:t> </a:t>
            </a:r>
          </a:p>
          <a:p>
            <a:pPr>
              <a:buNone/>
            </a:pPr>
            <a:endParaRPr lang="cs-CZ" sz="2400" dirty="0"/>
          </a:p>
          <a:p>
            <a:pPr>
              <a:buFontTx/>
              <a:buChar char="-"/>
            </a:pPr>
            <a:r>
              <a:rPr lang="cs-CZ" dirty="0"/>
              <a:t>a</a:t>
            </a:r>
            <a:r>
              <a:rPr lang="cs-CZ" dirty="0" smtClean="0"/>
              <a:t>dvokát</a:t>
            </a:r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dirty="0" smtClean="0"/>
              <a:t>protektorátní prezident</a:t>
            </a:r>
          </a:p>
        </p:txBody>
      </p:sp>
      <p:pic>
        <p:nvPicPr>
          <p:cNvPr id="9218" name="Picture 2" descr="http://upload.wikimedia.org/wikipedia/commons/8/8f/Emil_H%C3%A1cha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7" y="1268760"/>
            <a:ext cx="3789290" cy="4933226"/>
          </a:xfrm>
          <a:prstGeom prst="rect">
            <a:avLst/>
          </a:prstGeom>
          <a:noFill/>
        </p:spPr>
      </p:pic>
      <p:pic>
        <p:nvPicPr>
          <p:cNvPr id="9220" name="Picture 4" descr="Soubor: Emil Hácha signature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365104"/>
            <a:ext cx="3765635" cy="16561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476672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260648"/>
            <a:ext cx="4042792" cy="113813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Klement Gottwald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248472" cy="8640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23. listopadu 1896 – 14. března 1953</a:t>
            </a:r>
          </a:p>
          <a:p>
            <a:pPr>
              <a:buNone/>
            </a:pPr>
            <a:r>
              <a:rPr lang="cs-CZ" sz="2400" dirty="0" smtClean="0"/>
              <a:t>- První komunistický prezident</a:t>
            </a:r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0" y="1268760"/>
            <a:ext cx="4248472" cy="1152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pl-PL" sz="2000" b="1" dirty="0" smtClean="0"/>
              <a:t>19. prosince 1884 – 13. listopadu 1957</a:t>
            </a:r>
            <a:endParaRPr lang="cs-CZ" sz="2000" b="1" dirty="0"/>
          </a:p>
        </p:txBody>
      </p:sp>
      <p:pic>
        <p:nvPicPr>
          <p:cNvPr id="33794" name="Picture 2" descr="http://upload.wikimedia.org/wikipedia/commons/9/97/Gottwald_from_Bundesarchiv_Bild_183-R90009%2C_Budapest%2C_II._Weltfestspiele%2C_Festumzug%2C_tschechische_Delegat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348880"/>
            <a:ext cx="3168352" cy="4124839"/>
          </a:xfrm>
          <a:prstGeom prst="rect">
            <a:avLst/>
          </a:prstGeom>
          <a:noFill/>
        </p:spPr>
      </p:pic>
      <p:sp>
        <p:nvSpPr>
          <p:cNvPr id="10" name="Nadpis 6"/>
          <p:cNvSpPr txBox="1">
            <a:spLocks/>
          </p:cNvSpPr>
          <p:nvPr/>
        </p:nvSpPr>
        <p:spPr>
          <a:xfrm>
            <a:off x="4644008" y="260648"/>
            <a:ext cx="4186808" cy="1138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+mj-lt"/>
                <a:ea typeface="+mj-ea"/>
                <a:cs typeface="+mj-cs"/>
              </a:rPr>
              <a:t>Antonín Zápotocký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3796" name="Picture 4" descr="http://upload.wikimedia.org/wikipedia/commons/1/16/Anton%C3%ADn_Z%C3%A1potock%C3%B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2348880"/>
            <a:ext cx="3384376" cy="41722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476672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260648"/>
            <a:ext cx="4042792" cy="113813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Antonín Novotný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248472" cy="8640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10. prosince 1904 – 28. ledna 1975</a:t>
            </a:r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0" y="1268760"/>
            <a:ext cx="4248472" cy="1152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pl-PL" sz="2000" b="1" dirty="0" smtClean="0"/>
              <a:t>25. listopadu 1895 – 20. září 1979</a:t>
            </a:r>
            <a:endParaRPr lang="cs-CZ" sz="2000" b="1" dirty="0"/>
          </a:p>
        </p:txBody>
      </p:sp>
      <p:sp>
        <p:nvSpPr>
          <p:cNvPr id="10" name="Nadpis 6"/>
          <p:cNvSpPr txBox="1">
            <a:spLocks/>
          </p:cNvSpPr>
          <p:nvPr/>
        </p:nvSpPr>
        <p:spPr>
          <a:xfrm>
            <a:off x="4644008" y="260648"/>
            <a:ext cx="4186808" cy="1138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+mj-lt"/>
                <a:ea typeface="+mj-ea"/>
                <a:cs typeface="+mj-cs"/>
              </a:rPr>
              <a:t>Ludvík Svoboda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Picture 7" descr="novotn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39552" y="1700808"/>
            <a:ext cx="3528392" cy="49170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890" name="Picture 2" descr="http://upload.wikimedia.org/wikipedia/commons/d/d7/Ludv%C3%ADk_Svoboda_%28Author_-_Stanislav_Tereba%2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772816"/>
            <a:ext cx="4176464" cy="47078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Gustáv</a:t>
            </a:r>
            <a:r>
              <a:rPr lang="cs-CZ" b="1" dirty="0" smtClean="0"/>
              <a:t> Husák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412776"/>
            <a:ext cx="4752528" cy="2376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10. ledna 1913 – 18. listopadu 1991 </a:t>
            </a:r>
          </a:p>
          <a:p>
            <a:pPr>
              <a:buNone/>
            </a:pPr>
            <a:r>
              <a:rPr lang="cs-CZ" dirty="0" smtClean="0"/>
              <a:t>- poslední komunistický prezident</a:t>
            </a:r>
            <a:endParaRPr lang="cs-CZ" dirty="0"/>
          </a:p>
        </p:txBody>
      </p:sp>
      <p:pic>
        <p:nvPicPr>
          <p:cNvPr id="35842" name="Picture 2" descr="http://upload.wikimedia.org/wikipedia/commons/9/9c/Husak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556792"/>
            <a:ext cx="3312368" cy="4262068"/>
          </a:xfrm>
          <a:prstGeom prst="rect">
            <a:avLst/>
          </a:prstGeom>
          <a:noFill/>
        </p:spPr>
      </p:pic>
      <p:pic>
        <p:nvPicPr>
          <p:cNvPr id="35846" name="Picture 6" descr="http://upload.wikimedia.org/wikipedia/commons/8/81/17listopadu89_pomnik_%28detail%29.JPG?uselang=c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212976"/>
            <a:ext cx="4353281" cy="326496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Václav Havel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600200"/>
            <a:ext cx="4320480" cy="470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it-IT" sz="2400" dirty="0" smtClean="0"/>
              <a:t>5. října 1936 – 18. prosince 2011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dirty="0" smtClean="0"/>
              <a:t>dramatik a spisovatel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rvní prezident České republiky</a:t>
            </a:r>
          </a:p>
          <a:p>
            <a:pPr>
              <a:buFontTx/>
              <a:buChar char="-"/>
            </a:pPr>
            <a:r>
              <a:rPr lang="cs-CZ" dirty="0"/>
              <a:t>b</a:t>
            </a:r>
            <a:r>
              <a:rPr lang="cs-CZ" dirty="0" smtClean="0"/>
              <a:t>yl ve vězení</a:t>
            </a:r>
            <a:endParaRPr lang="cs-CZ" dirty="0"/>
          </a:p>
        </p:txBody>
      </p:sp>
      <p:pic>
        <p:nvPicPr>
          <p:cNvPr id="39938" name="Picture 2" descr="http://upload.wikimedia.org/wikipedia/commons/1/11/V%C3%A1clav_Havel_cut_ou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556792"/>
            <a:ext cx="4158461" cy="4752528"/>
          </a:xfrm>
          <a:prstGeom prst="rect">
            <a:avLst/>
          </a:prstGeom>
          <a:noFill/>
        </p:spPr>
      </p:pic>
      <p:pic>
        <p:nvPicPr>
          <p:cNvPr id="39940" name="Picture 4" descr="Soubor:Vaclav Havel Signature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94266">
            <a:off x="409059" y="4548873"/>
            <a:ext cx="4741335" cy="1070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Václav Klaus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427984" y="1412776"/>
            <a:ext cx="4248472" cy="2376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19. Června 1941</a:t>
            </a:r>
          </a:p>
          <a:p>
            <a:pPr>
              <a:buNone/>
            </a:pPr>
            <a:r>
              <a:rPr lang="cs-CZ" sz="2400" dirty="0" smtClean="0"/>
              <a:t>- </a:t>
            </a:r>
            <a:r>
              <a:rPr lang="cs-CZ" dirty="0" smtClean="0"/>
              <a:t>prognostik, ministr financí, premiér</a:t>
            </a:r>
            <a:endParaRPr lang="cs-CZ" sz="2400" dirty="0"/>
          </a:p>
        </p:txBody>
      </p:sp>
      <p:pic>
        <p:nvPicPr>
          <p:cNvPr id="41986" name="Picture 2" descr="http://upload.wikimedia.org/wikipedia/commons/a/a7/Vaclav_Klaus_headsho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340768"/>
            <a:ext cx="3528392" cy="5216545"/>
          </a:xfrm>
          <a:prstGeom prst="rect">
            <a:avLst/>
          </a:prstGeom>
          <a:noFill/>
        </p:spPr>
      </p:pic>
      <p:pic>
        <p:nvPicPr>
          <p:cNvPr id="41988" name="Picture 4" descr="Soubor:Vaclav Klaus Signature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392632">
            <a:off x="5127016" y="4046264"/>
            <a:ext cx="3312368" cy="108367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 Česká republika stub.svg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 l="3067"/>
          <a:stretch>
            <a:fillRect/>
          </a:stretch>
        </p:blipFill>
        <p:spPr bwMode="auto">
          <a:xfrm>
            <a:off x="0" y="548680"/>
            <a:ext cx="9144000" cy="568863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778098"/>
          </a:xfrm>
        </p:spPr>
        <p:txBody>
          <a:bodyPr/>
          <a:lstStyle/>
          <a:p>
            <a:r>
              <a:rPr lang="cs-CZ" b="1" dirty="0" smtClean="0"/>
              <a:t>Kdo bude další?</a:t>
            </a:r>
            <a:endParaRPr lang="cs-CZ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Karel  </a:t>
            </a:r>
            <a:r>
              <a:rPr lang="cs-CZ" dirty="0" err="1" smtClean="0"/>
              <a:t>Schwanzenberg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Miloš Zeman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4034" name="Picture 2" descr="Soubor:Karel Schwarzenberg on June 2, 20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276872"/>
            <a:ext cx="2742844" cy="3998988"/>
          </a:xfrm>
          <a:prstGeom prst="rect">
            <a:avLst/>
          </a:prstGeom>
          <a:noFill/>
        </p:spPr>
      </p:pic>
      <p:pic>
        <p:nvPicPr>
          <p:cNvPr id="44036" name="Picture 4" descr="http://upload.wikimedia.org/wikipedia/commons/6/64/Milo%C5%A1_Zeman_2012-12-03_cropp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2276872"/>
            <a:ext cx="3079902" cy="4104456"/>
          </a:xfrm>
          <a:prstGeom prst="rect">
            <a:avLst/>
          </a:prstGeom>
          <a:noFill/>
        </p:spPr>
      </p:pic>
      <p:pic>
        <p:nvPicPr>
          <p:cNvPr id="13" name="Obrázek 12" descr="C:\Users\Jana Cmárová\AppData\Local\Microsoft\Windows\Temporary Internet Files\Content.IE5\XKM0SHOY\MC900434859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1340768"/>
            <a:ext cx="3384376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10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824536"/>
          </a:xfrm>
        </p:spPr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http://upload.wikimedia.org/wikipedia/commons/d/d5/Czech_Republic_stub.svg?uselang=cs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http://upload.wikimedia.org/wikipedia/commons/f/fc/Flag_of_the_president_of_the_Czech_Republic.svg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http://upload.wikimedia.org/wikipedia/commons/3/31/Prazsky_hrad_karluv_most_panorama.jpg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http://upload.wikimedia.org/wikipedia/commons/6/6c/Tom%C3%A1%C5%A1_Garrigue_Masaryk_1925.PNG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http://upload.wikimedia.org/wikipedia/commons/0/00/T._G._Masaryk_Signature.svg7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http://upload.wikimedia.org/wikipedia/commons/9/98/Edvard_Bene%C5%A1.jpg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http://upload.wikimedia.org/wikipedia/commons/8/8f/Emil_H%C3%A1cha.jpg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http://upload.wikimedia.org/wikipedia/commons/2/2c/Emil_Hacha_signature.svg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http://upload.wikimedia.org/wikipedia/commons/9/97/Gottwald_from_Bundesarchiv_Bild_183-R90009%2C_Budapest%2C_II._Weltfestspiele%2C_Festumzug%2C_tschechische_Delegation.jpg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http://upload.wikimedia.org/wikipedia/commons/1/16/Anton%C3%ADn_Z%C3%A1potock%C3%BD.JPG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http://upload.wikimedia.org/wikipedia/commons/d/d7/Ludv%C3%ADk_Svoboda_%28Author_-_Stanislav_Tereba%29.JPG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http://upload.wikimedia.org/wikipedia/commons/9/9c/Husak.jpg?uselang=cs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http://upload.wikimedia.org/wikipedia/commons/8/81/17listopadu89_pomnik_%28detail%29.JPG?uselang=cs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http://upload.wikimedia.org/wikipedia/commons/1/11/V%C3%A1clav_Havel_cut_out.jpg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http://upload.wikimedia.org/wikipedia/commons/a/a7/Vaclav_Klaus_headshot.jpg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http://upload.wikimedia.org/wikipedia/commons/1/1f/Vaclav_Klaus_Signature.svg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http://upload.wikimedia.org/wikipedia/commons/1/15/Karel_Schwarzenberg_on_June_2%2C_2011.jpg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http://upload.wikimedia.org/wikipedia/commons/6/64/Milo%C5%A1_Zeman_2012-12-03_cropped.jpg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2300" dirty="0" smtClean="0"/>
              <a:t>Literatura</a:t>
            </a:r>
            <a:r>
              <a:rPr lang="cs-CZ" sz="12300" dirty="0" smtClean="0"/>
              <a:t>:</a:t>
            </a:r>
          </a:p>
          <a:p>
            <a:r>
              <a:rPr lang="cs-CZ" sz="5500" dirty="0" smtClean="0"/>
              <a:t>SEMOTANOVÁ, Eva. Česko: Ottův historický atlas. Praha: Ottovo nakladatelství s. r. o., 2007. ISBN 978-80-7360-577-5.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273</Words>
  <Application>Microsoft Office PowerPoint</Application>
  <PresentationFormat>Předvádění na obrazovce (4:3)</PresentationFormat>
  <Paragraphs>113</Paragraphs>
  <Slides>18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Stát ve kterém žiji – Česká republika</vt:lpstr>
      <vt:lpstr>Snímek 2</vt:lpstr>
      <vt:lpstr>Česká republika – demokratický stát</vt:lpstr>
      <vt:lpstr>Děleni moci ve státě</vt:lpstr>
      <vt:lpstr>Snímek 5</vt:lpstr>
      <vt:lpstr>Snímek 6</vt:lpstr>
      <vt:lpstr>Snímek 7</vt:lpstr>
      <vt:lpstr>Prezidenti české historie</vt:lpstr>
      <vt:lpstr>Tomáš Garrigue Masaryk</vt:lpstr>
      <vt:lpstr>Edvard Beneš</vt:lpstr>
      <vt:lpstr>Emil Hácha</vt:lpstr>
      <vt:lpstr>Klement Gottwald</vt:lpstr>
      <vt:lpstr>Antonín Novotný</vt:lpstr>
      <vt:lpstr>Gustáv Husák</vt:lpstr>
      <vt:lpstr>Václav Havel</vt:lpstr>
      <vt:lpstr>Václav Klaus</vt:lpstr>
      <vt:lpstr>Kdo bude další?</vt:lpstr>
      <vt:lpstr>Obrázky: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 ve kterém žiji – Česká republika</dc:title>
  <dc:creator>Jana Cmárová</dc:creator>
  <cp:lastModifiedBy>Jana Cmárová</cp:lastModifiedBy>
  <cp:revision>3</cp:revision>
  <dcterms:created xsi:type="dcterms:W3CDTF">2013-01-24T16:14:40Z</dcterms:created>
  <dcterms:modified xsi:type="dcterms:W3CDTF">2013-01-25T07:06:51Z</dcterms:modified>
</cp:coreProperties>
</file>