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8" r:id="rId2"/>
    <p:sldId id="256" r:id="rId3"/>
    <p:sldId id="257" r:id="rId4"/>
    <p:sldId id="258" r:id="rId5"/>
    <p:sldId id="275" r:id="rId6"/>
    <p:sldId id="276" r:id="rId7"/>
    <p:sldId id="277" r:id="rId8"/>
    <p:sldId id="278" r:id="rId9"/>
    <p:sldId id="279" r:id="rId10"/>
    <p:sldId id="280" r:id="rId11"/>
    <p:sldId id="281" r:id="rId12"/>
    <p:sldId id="282" r:id="rId13"/>
    <p:sldId id="283" r:id="rId14"/>
    <p:sldId id="284" r:id="rId15"/>
    <p:sldId id="285" r:id="rId16"/>
    <p:sldId id="286" r:id="rId17"/>
    <p:sldId id="287" r:id="rId18"/>
    <p:sldId id="288" r:id="rId19"/>
    <p:sldId id="289" r:id="rId20"/>
    <p:sldId id="290" r:id="rId21"/>
    <p:sldId id="291" r:id="rId22"/>
    <p:sldId id="292" r:id="rId23"/>
    <p:sldId id="259" r:id="rId24"/>
    <p:sldId id="260" r:id="rId25"/>
    <p:sldId id="261" r:id="rId26"/>
    <p:sldId id="262" r:id="rId27"/>
    <p:sldId id="263" r:id="rId28"/>
    <p:sldId id="264" r:id="rId29"/>
    <p:sldId id="265" r:id="rId30"/>
    <p:sldId id="266" r:id="rId31"/>
    <p:sldId id="267" r:id="rId32"/>
    <p:sldId id="294" r:id="rId33"/>
    <p:sldId id="296" r:id="rId34"/>
    <p:sldId id="297" r:id="rId3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7C80"/>
    <a:srgbClr val="1C1C1C"/>
    <a:srgbClr val="FF0000"/>
    <a:srgbClr val="BDE4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606" autoAdjust="0"/>
    <p:restoredTop sz="94768" autoAdjust="0"/>
  </p:normalViewPr>
  <p:slideViewPr>
    <p:cSldViewPr>
      <p:cViewPr varScale="1">
        <p:scale>
          <a:sx n="51" d="100"/>
          <a:sy n="51" d="100"/>
        </p:scale>
        <p:origin x="-1013" y="-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516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895CBB-6D94-40AC-ABB1-AEC681AFEE2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7684517-BD8A-423F-8975-A953042514D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pPr>
              <a:defRPr/>
            </a:pPr>
            <a:fld id="{6209F5A7-1799-49C4-8EBA-CF1AACDC580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1575E1-16A0-4271-8536-EB016790C92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A8946F-07C2-4912-B977-BA78B92283D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7EC4D6-FECA-45AF-8AD2-D1752270C1F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F7AC00-26AD-4E83-A25E-D740BEE31DA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77C0F1-C675-4576-9C81-24129281334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F94B7AC-310B-46A8-AA11-A343FCC3890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3177DC-A10F-4B53-B948-0DB75A18525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A2087E-1DC2-4D53-AA36-017B2AB478C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BCE9C412-746E-434F-B73D-6D92B2D4F4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" Target="slide3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13" Type="http://schemas.openxmlformats.org/officeDocument/2006/relationships/slide" Target="slide18.xml"/><Relationship Id="rId18" Type="http://schemas.openxmlformats.org/officeDocument/2006/relationships/slide" Target="slide23.xml"/><Relationship Id="rId26" Type="http://schemas.openxmlformats.org/officeDocument/2006/relationships/slide" Target="slide28.xml"/><Relationship Id="rId3" Type="http://schemas.openxmlformats.org/officeDocument/2006/relationships/slide" Target="slide4.xml"/><Relationship Id="rId21" Type="http://schemas.openxmlformats.org/officeDocument/2006/relationships/slide" Target="slide20.xml"/><Relationship Id="rId7" Type="http://schemas.openxmlformats.org/officeDocument/2006/relationships/slide" Target="slide8.xml"/><Relationship Id="rId12" Type="http://schemas.openxmlformats.org/officeDocument/2006/relationships/slide" Target="slide10.xml"/><Relationship Id="rId17" Type="http://schemas.openxmlformats.org/officeDocument/2006/relationships/slide" Target="slide24.xml"/><Relationship Id="rId25" Type="http://schemas.openxmlformats.org/officeDocument/2006/relationships/slide" Target="slide29.xml"/><Relationship Id="rId2" Type="http://schemas.openxmlformats.org/officeDocument/2006/relationships/slide" Target="slide16.xml"/><Relationship Id="rId16" Type="http://schemas.openxmlformats.org/officeDocument/2006/relationships/slide" Target="slide14.xml"/><Relationship Id="rId20" Type="http://schemas.openxmlformats.org/officeDocument/2006/relationships/slide" Target="slide21.xml"/><Relationship Id="rId29" Type="http://schemas.openxmlformats.org/officeDocument/2006/relationships/slide" Target="slide25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11" Type="http://schemas.openxmlformats.org/officeDocument/2006/relationships/slide" Target="slide11.xml"/><Relationship Id="rId24" Type="http://schemas.openxmlformats.org/officeDocument/2006/relationships/slide" Target="slide31.xml"/><Relationship Id="rId5" Type="http://schemas.openxmlformats.org/officeDocument/2006/relationships/slide" Target="slide5.xml"/><Relationship Id="rId15" Type="http://schemas.openxmlformats.org/officeDocument/2006/relationships/slide" Target="slide15.xml"/><Relationship Id="rId23" Type="http://schemas.openxmlformats.org/officeDocument/2006/relationships/slide" Target="slide30.xml"/><Relationship Id="rId28" Type="http://schemas.openxmlformats.org/officeDocument/2006/relationships/slide" Target="slide26.xml"/><Relationship Id="rId10" Type="http://schemas.openxmlformats.org/officeDocument/2006/relationships/slide" Target="slide12.xml"/><Relationship Id="rId19" Type="http://schemas.openxmlformats.org/officeDocument/2006/relationships/slide" Target="slide22.xml"/><Relationship Id="rId4" Type="http://schemas.openxmlformats.org/officeDocument/2006/relationships/slide" Target="slide6.xml"/><Relationship Id="rId9" Type="http://schemas.openxmlformats.org/officeDocument/2006/relationships/slide" Target="slide13.xml"/><Relationship Id="rId14" Type="http://schemas.openxmlformats.org/officeDocument/2006/relationships/slide" Target="slide17.xml"/><Relationship Id="rId22" Type="http://schemas.openxmlformats.org/officeDocument/2006/relationships/slide" Target="slide19.xml"/><Relationship Id="rId27" Type="http://schemas.openxmlformats.org/officeDocument/2006/relationships/slide" Target="slide2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jpeg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8.jpeg"/><Relationship Id="rId4" Type="http://schemas.openxmlformats.org/officeDocument/2006/relationships/image" Target="../media/image47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0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3.jpeg"/><Relationship Id="rId4" Type="http://schemas.openxmlformats.org/officeDocument/2006/relationships/image" Target="../media/image52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6.jpeg"/><Relationship Id="rId4" Type="http://schemas.openxmlformats.org/officeDocument/2006/relationships/image" Target="../media/image5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8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jpeg"/><Relationship Id="rId5" Type="http://schemas.openxmlformats.org/officeDocument/2006/relationships/image" Target="../media/image61.jpeg"/><Relationship Id="rId4" Type="http://schemas.openxmlformats.org/officeDocument/2006/relationships/image" Target="../media/image60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5.png"/><Relationship Id="rId4" Type="http://schemas.openxmlformats.org/officeDocument/2006/relationships/image" Target="../media/image64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c/cc/Bombyx_mori_001.JPG?uselang=cs" TargetMode="External"/><Relationship Id="rId13" Type="http://schemas.openxmlformats.org/officeDocument/2006/relationships/hyperlink" Target="http://upload.wikimedia.org/wikipedia/commons/c/cb/Kom_Ombo_Portal_01d.jpg?uselang=cs" TargetMode="External"/><Relationship Id="rId3" Type="http://schemas.openxmlformats.org/officeDocument/2006/relationships/hyperlink" Target="http://upload.wikimedia.org/wikipedia/commons/5/57/Cuneiform_script.jpg" TargetMode="External"/><Relationship Id="rId7" Type="http://schemas.openxmlformats.org/officeDocument/2006/relationships/hyperlink" Target="http://upload.wikimedia.org/wikipedia/commons/0/0e/Silk_worm_adult01.JPG?uselang=cs" TargetMode="External"/><Relationship Id="rId12" Type="http://schemas.openxmlformats.org/officeDocument/2006/relationships/hyperlink" Target="http://upload.wikimedia.org/wikipedia/commons/c/c9/Hieroglyphs_from_the_tomb_of_Seti_I.jpg" TargetMode="External"/><Relationship Id="rId2" Type="http://schemas.openxmlformats.org/officeDocument/2006/relationships/hyperlink" Target="http://upload.wikimedia.org/wikipedia/commons/0/02/Eg-map.png" TargetMode="External"/><Relationship Id="rId16" Type="http://schemas.openxmlformats.org/officeDocument/2006/relationships/hyperlink" Target="http://upload.wikimedia.org/wikipedia/commons/1/1a/Gran_muralla_badalig_agosto_2004JPG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c/c3/Pyramid_of_Caste_system_in_India.png?uselang=cs" TargetMode="External"/><Relationship Id="rId11" Type="http://schemas.openxmlformats.org/officeDocument/2006/relationships/hyperlink" Target="http://upload.wikimedia.org/wikipedia/commons/8/8f/Indus_river_from_karakouram_highway.jpg" TargetMode="External"/><Relationship Id="rId5" Type="http://schemas.openxmlformats.org/officeDocument/2006/relationships/hyperlink" Target="http://upload.wikimedia.org/wikipedia/commons/2/24/Phoenician_alphabet.svg" TargetMode="External"/><Relationship Id="rId15" Type="http://schemas.openxmlformats.org/officeDocument/2006/relationships/hyperlink" Target="http://upload.wikimedia.org/wikipedia/commons/9/96/Liang's_calligraphy.jpg" TargetMode="External"/><Relationship Id="rId10" Type="http://schemas.openxmlformats.org/officeDocument/2006/relationships/hyperlink" Target="http://upload.wikimedia.org/wikipedia/commons/2/2c/SumerianZiggurat.jpg" TargetMode="External"/><Relationship Id="rId4" Type="http://schemas.openxmlformats.org/officeDocument/2006/relationships/hyperlink" Target="http://upload.wikimedia.org/wikipedia/commons/5/58/Code-de-Hammurabi-1.jpg" TargetMode="External"/><Relationship Id="rId9" Type="http://schemas.openxmlformats.org/officeDocument/2006/relationships/hyperlink" Target="http://upload.wikimedia.org/wikipedia/commons/e/e3/Ziggurat.svg" TargetMode="External"/><Relationship Id="rId14" Type="http://schemas.openxmlformats.org/officeDocument/2006/relationships/hyperlink" Target="http://upload.wikimedia.org/wikipedia/commons/3/3c/Berl%C3%ADn_-_Pergamon_-_Porta_d'Ishtar_-_Lleons.JPG?uselang=cs" TargetMode="Externa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d/df/Pyrodex_powder_ffg.jpg" TargetMode="External"/><Relationship Id="rId13" Type="http://schemas.openxmlformats.org/officeDocument/2006/relationships/hyperlink" Target="http://upload.wikimedia.org/wikipedia/commons/c/c1/Maha_Sadashiva.JPG?uselang=cs" TargetMode="External"/><Relationship Id="rId18" Type="http://schemas.openxmlformats.org/officeDocument/2006/relationships/hyperlink" Target="http://upload.wikimedia.org/wikipedia/commons/9/91/Hippos_2.jpg" TargetMode="External"/><Relationship Id="rId3" Type="http://schemas.openxmlformats.org/officeDocument/2006/relationships/hyperlink" Target="http://upload.wikimedia.org/wikipedia/commons/a/a2/GD-EG-Caire-Mus%C3%A9e017.JPG" TargetMode="External"/><Relationship Id="rId7" Type="http://schemas.openxmlformats.org/officeDocument/2006/relationships/hyperlink" Target="http://upload.wikimedia.org/wikipedia/commons/e/ee/Compass_icon_matte.svg" TargetMode="External"/><Relationship Id="rId12" Type="http://schemas.openxmlformats.org/officeDocument/2006/relationships/hyperlink" Target="http://upload.wikimedia.org/wikipedia/commons/9/9d/Shiva_(Lord_of_the_Dance),_Freer_Gallery_of_Art,_Washington,_DC_(6265051648).jpg?uselang=cs" TargetMode="External"/><Relationship Id="rId17" Type="http://schemas.openxmlformats.org/officeDocument/2006/relationships/hyperlink" Target="http://upload.wikimedia.org/wikipedia/commons/9/95/Bolinus_brandaris_01.jpg" TargetMode="External"/><Relationship Id="rId2" Type="http://schemas.openxmlformats.org/officeDocument/2006/relationships/hyperlink" Target="http://upload.wikimedia.org/wikipedia/commons/e/e9/Great_wall_of_china-mutianyu_4.JPG?uselang=cs" TargetMode="External"/><Relationship Id="rId16" Type="http://schemas.openxmlformats.org/officeDocument/2006/relationships/hyperlink" Target="http://upload.wikimedia.org/wikipedia/commons/1/1a/Vorderasiatisches_Museum_Berlin_022.jpg" TargetMode="External"/><Relationship Id="rId20" Type="http://schemas.openxmlformats.org/officeDocument/2006/relationships/hyperlink" Target="http://upload.wikimedia.org/wikipedia/commons/1/1f/HinduismSymbol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b/bd/Egypt.Papyrus.01.jpg" TargetMode="External"/><Relationship Id="rId11" Type="http://schemas.openxmlformats.org/officeDocument/2006/relationships/hyperlink" Target="http://upload.wikimedia.org/wikipedia/commons/d/d6/Mummy_Louvre.jpg" TargetMode="External"/><Relationship Id="rId5" Type="http://schemas.openxmlformats.org/officeDocument/2006/relationships/hyperlink" Target="http://upload.wikimedia.org/wikipedia/commons/0/0a/Nefertiti_berlin.jpg" TargetMode="External"/><Relationship Id="rId15" Type="http://schemas.openxmlformats.org/officeDocument/2006/relationships/hyperlink" Target="http://upload.wikimedia.org/wikipedia/commons/2/20/Invencion_de_la_escritura.jpg" TargetMode="External"/><Relationship Id="rId10" Type="http://schemas.openxmlformats.org/officeDocument/2006/relationships/hyperlink" Target="http://upload.wikimedia.org/wikipedia/commons/e/e5/Totenbuch.jpg" TargetMode="External"/><Relationship Id="rId19" Type="http://schemas.openxmlformats.org/officeDocument/2006/relationships/hyperlink" Target="http://upload.wikimedia.org/wikipedia/commons/0/02/Rigveda_MS2097.jpg" TargetMode="External"/><Relationship Id="rId4" Type="http://schemas.openxmlformats.org/officeDocument/2006/relationships/hyperlink" Target="http://upload.wikimedia.org/wikipedia/commons/0/00/Niu_anu_v.jpg" TargetMode="External"/><Relationship Id="rId9" Type="http://schemas.openxmlformats.org/officeDocument/2006/relationships/hyperlink" Target="http://upload.wikimedia.org/wikipedia/commons/c/cc/Mummy_at_British_Museum.jpg" TargetMode="External"/><Relationship Id="rId14" Type="http://schemas.openxmlformats.org/officeDocument/2006/relationships/hyperlink" Target="http://upload.wikimedia.org/wikipedia/commons/5/5b/British_Museum_Flood_Tablet_1.jpg" TargetMode="Externa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8/8e/Arborio_Rice_(3769693295).jpg?uselang=cs" TargetMode="External"/><Relationship Id="rId13" Type="http://schemas.openxmlformats.org/officeDocument/2006/relationships/hyperlink" Target="http://upload.wikimedia.org/wikipedia/commons/2/2d/Hunnen.jpg" TargetMode="External"/><Relationship Id="rId18" Type="http://schemas.openxmlformats.org/officeDocument/2006/relationships/hyperlink" Target="http://upload.wikimedia.org/wikipedia/commons/a/ad/Kanji_Wa.svg" TargetMode="External"/><Relationship Id="rId3" Type="http://schemas.openxmlformats.org/officeDocument/2006/relationships/hyperlink" Target="http://upload.wikimedia.org/wikipedia/commons/7/7a/Xian_museum.jpg" TargetMode="External"/><Relationship Id="rId7" Type="http://schemas.openxmlformats.org/officeDocument/2006/relationships/hyperlink" Target="http://upload.wikimedia.org/wikipedia/commons/b/be/Hanzi_(traditional).svg?uselang=cs" TargetMode="External"/><Relationship Id="rId12" Type="http://schemas.openxmlformats.org/officeDocument/2006/relationships/hyperlink" Target="http://upload.wikimedia.org/wikipedia/commons/4/46/Atli.jpg?uselang=cs" TargetMode="External"/><Relationship Id="rId17" Type="http://schemas.openxmlformats.org/officeDocument/2006/relationships/hyperlink" Target="http://upload.wikimedia.org/wikipedia/commons/8/84/Hanzi_(simplified).svg" TargetMode="External"/><Relationship Id="rId2" Type="http://schemas.openxmlformats.org/officeDocument/2006/relationships/hyperlink" Target="http://upload.wikimedia.org/wikipedia/commons/2/2e/Halebid3.JPG" TargetMode="External"/><Relationship Id="rId16" Type="http://schemas.openxmlformats.org/officeDocument/2006/relationships/hyperlink" Target="http://upload.wikimedia.org/wikipedia/commons/f/fc/Tigris_River_At_Diyarbaki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9/99/Hanzi.svg?uselang=cs" TargetMode="External"/><Relationship Id="rId11" Type="http://schemas.openxmlformats.org/officeDocument/2006/relationships/hyperlink" Target="http://upload.wikimedia.org/wikipedia/commons/1/1c/Vache_d'Abondance.jpg" TargetMode="External"/><Relationship Id="rId5" Type="http://schemas.openxmlformats.org/officeDocument/2006/relationships/hyperlink" Target="http://upload.wikimedia.org/wikipedia/commons/9/96/At_work.jpg?uselang=cs" TargetMode="External"/><Relationship Id="rId15" Type="http://schemas.openxmlformats.org/officeDocument/2006/relationships/hyperlink" Target="http://upload.wikimedia.org/wikipedia/commons/a/a4/Boat_on_Euphrates.jpg?uselang=cs" TargetMode="External"/><Relationship Id="rId10" Type="http://schemas.openxmlformats.org/officeDocument/2006/relationships/hyperlink" Target="http://upload.wikimedia.org/wikipedia/commons/4/4a/Spas_vsederzhitel_sinay.jpg" TargetMode="External"/><Relationship Id="rId19" Type="http://schemas.openxmlformats.org/officeDocument/2006/relationships/hyperlink" Target="http://upload.wikimedia.org/wikipedia/commons/1/1a/Istanbul_-_Museo_archeol._-_Rilievo_da_porta_di_Ishtar_a_Babilonia_(604-562_a.C.)_-_Foto_G._Dall'Orto_28-5-2006.jpg?uselang=cs" TargetMode="External"/><Relationship Id="rId4" Type="http://schemas.openxmlformats.org/officeDocument/2006/relationships/hyperlink" Target="http://upload.wikimedia.org/wikipedia/commons/a/a1/Terrakotta_2006_1.jpg" TargetMode="External"/><Relationship Id="rId9" Type="http://schemas.openxmlformats.org/officeDocument/2006/relationships/hyperlink" Target="http://upload.wikimedia.org/wikipedia/commons/4/4a/Rembrandt_Harmensz._van_Rijn_079.jpg" TargetMode="External"/><Relationship Id="rId14" Type="http://schemas.openxmlformats.org/officeDocument/2006/relationships/hyperlink" Target="http://upload.wikimedia.org/wikipedia/commons/0/06/Tigr-euph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5445224"/>
            <a:ext cx="6912768" cy="11213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04664"/>
            <a:ext cx="8964488" cy="525658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u="sng" dirty="0" smtClean="0">
                <a:latin typeface="Calibri" pitchFamily="34" charset="0"/>
              </a:rPr>
              <a:t>Základní škola T. G. Masaryka a Mateřská škola </a:t>
            </a:r>
            <a:r>
              <a:rPr lang="cs-CZ" b="1" u="sng" dirty="0" err="1" smtClean="0">
                <a:latin typeface="Calibri" pitchFamily="34" charset="0"/>
              </a:rPr>
              <a:t>Poříčany</a:t>
            </a:r>
            <a:r>
              <a:rPr lang="cs-CZ" b="1" u="sng" dirty="0" smtClean="0">
                <a:latin typeface="Calibri" pitchFamily="34" charset="0"/>
              </a:rPr>
              <a:t>, okr. Kolín</a:t>
            </a:r>
          </a:p>
          <a:p>
            <a:endParaRPr lang="cs-CZ" dirty="0" smtClean="0"/>
          </a:p>
          <a:p>
            <a:r>
              <a:rPr lang="cs-CZ" dirty="0" smtClean="0"/>
              <a:t>Materiál slouží k souhrnnému opakování tématu Starověk. Žáci opakují své znalosti.</a:t>
            </a:r>
          </a:p>
          <a:p>
            <a:endParaRPr lang="cs-CZ" dirty="0" smtClean="0"/>
          </a:p>
          <a:p>
            <a:r>
              <a:rPr lang="cs-CZ" dirty="0" smtClean="0"/>
              <a:t>Číslo projektu: CZ.1.07/1.4.00/21.3085</a:t>
            </a:r>
          </a:p>
          <a:p>
            <a:endParaRPr lang="cs-CZ" dirty="0" smtClean="0">
              <a:latin typeface="Calibri" pitchFamily="34" charset="0"/>
            </a:endParaRPr>
          </a:p>
          <a:p>
            <a:r>
              <a:rPr lang="cs-CZ" sz="2000" dirty="0" smtClean="0"/>
              <a:t>VY__32_INOVACE_D_14_AZ Kvíz-Starověk</a:t>
            </a:r>
          </a:p>
          <a:p>
            <a:endParaRPr lang="cs-CZ" sz="2000" dirty="0" smtClean="0"/>
          </a:p>
          <a:p>
            <a:pPr algn="r"/>
            <a:r>
              <a:rPr lang="cs-CZ" sz="2000" dirty="0" smtClean="0"/>
              <a:t>Autor Mgr. Jana </a:t>
            </a:r>
            <a:r>
              <a:rPr lang="cs-CZ" sz="2000" dirty="0" err="1" smtClean="0"/>
              <a:t>Cmárová</a:t>
            </a:r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700213"/>
            <a:ext cx="7772400" cy="252095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eaLnBrk="1" hangingPunct="1">
              <a:defRPr/>
            </a:pPr>
            <a:r>
              <a:rPr lang="cs-CZ" sz="72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ndy Round BTN Cond" pitchFamily="34" charset="0"/>
              </a:rPr>
              <a:t>Opakování</a:t>
            </a:r>
            <a:br>
              <a:rPr lang="cs-CZ" sz="72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ndy Round BTN Cond" pitchFamily="34" charset="0"/>
              </a:rPr>
            </a:br>
            <a:r>
              <a:rPr lang="cs-CZ" sz="7200" b="1" dirty="0" err="1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STarověk</a:t>
            </a:r>
            <a:endParaRPr lang="cs-CZ" sz="7200" b="1" dirty="0" smtClean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052" name="AutoShape 5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2051050" y="4581525"/>
            <a:ext cx="1800225" cy="936625"/>
          </a:xfrm>
          <a:prstGeom prst="actionButtonBlank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Hra</a:t>
            </a:r>
          </a:p>
        </p:txBody>
      </p:sp>
      <p:sp>
        <p:nvSpPr>
          <p:cNvPr id="2054" name="AutoShape 7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5651500" y="4581525"/>
            <a:ext cx="1800225" cy="936625"/>
          </a:xfrm>
          <a:prstGeom prst="actionButtonBlank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Zdroje obrázků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779912" y="404664"/>
            <a:ext cx="1584325" cy="8318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4800" b="1" dirty="0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ndy Round BTN Cond" pitchFamily="34" charset="0"/>
                <a:ea typeface="+mj-ea"/>
                <a:cs typeface="+mj-cs"/>
              </a:rPr>
              <a:t>AZ kvíz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8" name="AutoShape 16">
            <a:hlinkClick r:id="rId2" action="ppaction://hlinksldjump"/>
          </p:cNvPr>
          <p:cNvSpPr>
            <a:spLocks noChangeArrowheads="1"/>
          </p:cNvSpPr>
          <p:nvPr/>
        </p:nvSpPr>
        <p:spPr bwMode="auto">
          <a:xfrm rot="5400000">
            <a:off x="370840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13</a:t>
            </a:r>
          </a:p>
        </p:txBody>
      </p:sp>
      <p:sp>
        <p:nvSpPr>
          <p:cNvPr id="3155" name="AutoShape 83"/>
          <p:cNvSpPr>
            <a:spLocks noChangeArrowheads="1"/>
          </p:cNvSpPr>
          <p:nvPr/>
        </p:nvSpPr>
        <p:spPr bwMode="auto">
          <a:xfrm rot="5400000">
            <a:off x="370840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13</a:t>
            </a:r>
          </a:p>
        </p:txBody>
      </p:sp>
      <p:sp>
        <p:nvSpPr>
          <p:cNvPr id="3183" name="AutoShape 111"/>
          <p:cNvSpPr>
            <a:spLocks noChangeArrowheads="1"/>
          </p:cNvSpPr>
          <p:nvPr/>
        </p:nvSpPr>
        <p:spPr bwMode="auto">
          <a:xfrm rot="5400000">
            <a:off x="370840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13</a:t>
            </a:r>
          </a:p>
        </p:txBody>
      </p:sp>
      <p:sp>
        <p:nvSpPr>
          <p:cNvPr id="3211" name="AutoShape 139"/>
          <p:cNvSpPr>
            <a:spLocks noChangeArrowheads="1"/>
          </p:cNvSpPr>
          <p:nvPr/>
        </p:nvSpPr>
        <p:spPr bwMode="auto">
          <a:xfrm rot="5400000">
            <a:off x="370840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13</a:t>
            </a:r>
          </a:p>
        </p:txBody>
      </p:sp>
      <p:sp>
        <p:nvSpPr>
          <p:cNvPr id="3076" name="AutoShape 4">
            <a:hlinkClick r:id="rId3" action="ppaction://hlinksldjump"/>
          </p:cNvPr>
          <p:cNvSpPr>
            <a:spLocks noChangeArrowheads="1"/>
          </p:cNvSpPr>
          <p:nvPr/>
        </p:nvSpPr>
        <p:spPr bwMode="auto">
          <a:xfrm rot="5400000">
            <a:off x="3708400" y="1889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3077" name="AutoShape 5">
            <a:hlinkClick r:id="rId4" action="ppaction://hlinksldjump"/>
          </p:cNvPr>
          <p:cNvSpPr>
            <a:spLocks noChangeArrowheads="1"/>
          </p:cNvSpPr>
          <p:nvPr/>
        </p:nvSpPr>
        <p:spPr bwMode="auto">
          <a:xfrm rot="5400000">
            <a:off x="4284663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3078" name="AutoShape 6">
            <a:hlinkClick r:id="rId5" action="ppaction://hlinksldjump"/>
          </p:cNvPr>
          <p:cNvSpPr>
            <a:spLocks noChangeArrowheads="1"/>
          </p:cNvSpPr>
          <p:nvPr/>
        </p:nvSpPr>
        <p:spPr bwMode="auto">
          <a:xfrm rot="5400000">
            <a:off x="3132138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3079" name="AutoShape 7">
            <a:hlinkClick r:id="rId6" action="ppaction://hlinksldjump"/>
          </p:cNvPr>
          <p:cNvSpPr>
            <a:spLocks noChangeArrowheads="1"/>
          </p:cNvSpPr>
          <p:nvPr/>
        </p:nvSpPr>
        <p:spPr bwMode="auto">
          <a:xfrm rot="5400000">
            <a:off x="4859338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6</a:t>
            </a:r>
          </a:p>
        </p:txBody>
      </p:sp>
      <p:sp>
        <p:nvSpPr>
          <p:cNvPr id="3080" name="AutoShape 8">
            <a:hlinkClick r:id="rId7" action="ppaction://hlinksldjump"/>
          </p:cNvPr>
          <p:cNvSpPr>
            <a:spLocks noChangeArrowheads="1"/>
          </p:cNvSpPr>
          <p:nvPr/>
        </p:nvSpPr>
        <p:spPr bwMode="auto">
          <a:xfrm rot="5400000">
            <a:off x="3708400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3081" name="AutoShape 9">
            <a:hlinkClick r:id="rId8" action="ppaction://hlinksldjump"/>
          </p:cNvPr>
          <p:cNvSpPr>
            <a:spLocks noChangeArrowheads="1"/>
          </p:cNvSpPr>
          <p:nvPr/>
        </p:nvSpPr>
        <p:spPr bwMode="auto">
          <a:xfrm rot="5400000">
            <a:off x="2555875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3082" name="AutoShape 10">
            <a:hlinkClick r:id="rId9" action="ppaction://hlinksldjump"/>
          </p:cNvPr>
          <p:cNvSpPr>
            <a:spLocks noChangeArrowheads="1"/>
          </p:cNvSpPr>
          <p:nvPr/>
        </p:nvSpPr>
        <p:spPr bwMode="auto">
          <a:xfrm rot="5400000">
            <a:off x="5435600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3083" name="AutoShape 11">
            <a:hlinkClick r:id="rId10" action="ppaction://hlinksldjump"/>
          </p:cNvPr>
          <p:cNvSpPr>
            <a:spLocks noChangeArrowheads="1"/>
          </p:cNvSpPr>
          <p:nvPr/>
        </p:nvSpPr>
        <p:spPr bwMode="auto">
          <a:xfrm rot="5400000">
            <a:off x="428466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9</a:t>
            </a:r>
          </a:p>
        </p:txBody>
      </p:sp>
      <p:sp>
        <p:nvSpPr>
          <p:cNvPr id="3084" name="AutoShape 12">
            <a:hlinkClick r:id="rId11" action="ppaction://hlinksldjump"/>
          </p:cNvPr>
          <p:cNvSpPr>
            <a:spLocks noChangeArrowheads="1"/>
          </p:cNvSpPr>
          <p:nvPr/>
        </p:nvSpPr>
        <p:spPr bwMode="auto">
          <a:xfrm rot="5400000">
            <a:off x="3132138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8</a:t>
            </a:r>
          </a:p>
        </p:txBody>
      </p:sp>
      <p:sp>
        <p:nvSpPr>
          <p:cNvPr id="3085" name="AutoShape 13">
            <a:hlinkClick r:id="rId12" action="ppaction://hlinksldjump"/>
          </p:cNvPr>
          <p:cNvSpPr>
            <a:spLocks noChangeArrowheads="1"/>
          </p:cNvSpPr>
          <p:nvPr/>
        </p:nvSpPr>
        <p:spPr bwMode="auto">
          <a:xfrm rot="5400000">
            <a:off x="197961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7</a:t>
            </a:r>
          </a:p>
        </p:txBody>
      </p:sp>
      <p:sp>
        <p:nvSpPr>
          <p:cNvPr id="3086" name="AutoShape 14">
            <a:hlinkClick r:id="rId13" action="ppaction://hlinksldjump"/>
          </p:cNvPr>
          <p:cNvSpPr>
            <a:spLocks noChangeArrowheads="1"/>
          </p:cNvSpPr>
          <p:nvPr/>
        </p:nvSpPr>
        <p:spPr bwMode="auto">
          <a:xfrm rot="5400000">
            <a:off x="6011863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15</a:t>
            </a:r>
          </a:p>
        </p:txBody>
      </p:sp>
      <p:sp>
        <p:nvSpPr>
          <p:cNvPr id="3087" name="AutoShape 15">
            <a:hlinkClick r:id="rId14" action="ppaction://hlinksldjump"/>
          </p:cNvPr>
          <p:cNvSpPr>
            <a:spLocks noChangeArrowheads="1"/>
          </p:cNvSpPr>
          <p:nvPr/>
        </p:nvSpPr>
        <p:spPr bwMode="auto">
          <a:xfrm rot="5400000">
            <a:off x="4859338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14</a:t>
            </a:r>
          </a:p>
        </p:txBody>
      </p:sp>
      <p:sp>
        <p:nvSpPr>
          <p:cNvPr id="3089" name="AutoShape 17">
            <a:hlinkClick r:id="rId15" action="ppaction://hlinksldjump"/>
          </p:cNvPr>
          <p:cNvSpPr>
            <a:spLocks noChangeArrowheads="1"/>
          </p:cNvSpPr>
          <p:nvPr/>
        </p:nvSpPr>
        <p:spPr bwMode="auto">
          <a:xfrm rot="5400000">
            <a:off x="2555875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12</a:t>
            </a:r>
          </a:p>
        </p:txBody>
      </p:sp>
      <p:sp>
        <p:nvSpPr>
          <p:cNvPr id="3090" name="AutoShape 18">
            <a:hlinkClick r:id="rId16" action="ppaction://hlinksldjump"/>
          </p:cNvPr>
          <p:cNvSpPr>
            <a:spLocks noChangeArrowheads="1"/>
          </p:cNvSpPr>
          <p:nvPr/>
        </p:nvSpPr>
        <p:spPr bwMode="auto">
          <a:xfrm rot="5400000">
            <a:off x="140335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11</a:t>
            </a:r>
          </a:p>
        </p:txBody>
      </p:sp>
      <p:sp>
        <p:nvSpPr>
          <p:cNvPr id="3091" name="AutoShape 19">
            <a:hlinkClick r:id="rId17" action="ppaction://hlinksldjump"/>
          </p:cNvPr>
          <p:cNvSpPr>
            <a:spLocks noChangeArrowheads="1"/>
          </p:cNvSpPr>
          <p:nvPr/>
        </p:nvSpPr>
        <p:spPr bwMode="auto">
          <a:xfrm rot="5400000">
            <a:off x="6588125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21</a:t>
            </a:r>
          </a:p>
        </p:txBody>
      </p:sp>
      <p:sp>
        <p:nvSpPr>
          <p:cNvPr id="3092" name="AutoShape 20">
            <a:hlinkClick r:id="rId18" action="ppaction://hlinksldjump"/>
          </p:cNvPr>
          <p:cNvSpPr>
            <a:spLocks noChangeArrowheads="1"/>
          </p:cNvSpPr>
          <p:nvPr/>
        </p:nvSpPr>
        <p:spPr bwMode="auto">
          <a:xfrm rot="5400000">
            <a:off x="5435600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3093" name="AutoShape 21">
            <a:hlinkClick r:id="rId19" action="ppaction://hlinksldjump"/>
          </p:cNvPr>
          <p:cNvSpPr>
            <a:spLocks noChangeArrowheads="1"/>
          </p:cNvSpPr>
          <p:nvPr/>
        </p:nvSpPr>
        <p:spPr bwMode="auto">
          <a:xfrm rot="5400000">
            <a:off x="428466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19</a:t>
            </a:r>
          </a:p>
        </p:txBody>
      </p:sp>
      <p:sp>
        <p:nvSpPr>
          <p:cNvPr id="3094" name="AutoShape 22">
            <a:hlinkClick r:id="rId20" action="ppaction://hlinksldjump"/>
          </p:cNvPr>
          <p:cNvSpPr>
            <a:spLocks noChangeArrowheads="1"/>
          </p:cNvSpPr>
          <p:nvPr/>
        </p:nvSpPr>
        <p:spPr bwMode="auto">
          <a:xfrm rot="5400000">
            <a:off x="313213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18</a:t>
            </a:r>
          </a:p>
        </p:txBody>
      </p:sp>
      <p:sp>
        <p:nvSpPr>
          <p:cNvPr id="3095" name="AutoShape 23">
            <a:hlinkClick r:id="rId21" action="ppaction://hlinksldjump"/>
          </p:cNvPr>
          <p:cNvSpPr>
            <a:spLocks noChangeArrowheads="1"/>
          </p:cNvSpPr>
          <p:nvPr/>
        </p:nvSpPr>
        <p:spPr bwMode="auto">
          <a:xfrm rot="5400000">
            <a:off x="197961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17</a:t>
            </a:r>
          </a:p>
        </p:txBody>
      </p:sp>
      <p:sp>
        <p:nvSpPr>
          <p:cNvPr id="3096" name="AutoShape 24">
            <a:hlinkClick r:id="rId22" action="ppaction://hlinksldjump"/>
          </p:cNvPr>
          <p:cNvSpPr>
            <a:spLocks noChangeArrowheads="1"/>
          </p:cNvSpPr>
          <p:nvPr/>
        </p:nvSpPr>
        <p:spPr bwMode="auto">
          <a:xfrm rot="5400000">
            <a:off x="82708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16</a:t>
            </a:r>
          </a:p>
        </p:txBody>
      </p:sp>
      <p:sp>
        <p:nvSpPr>
          <p:cNvPr id="3097" name="AutoShape 25">
            <a:hlinkClick r:id="rId23" action="ppaction://hlinksldjump"/>
          </p:cNvPr>
          <p:cNvSpPr>
            <a:spLocks noChangeArrowheads="1"/>
          </p:cNvSpPr>
          <p:nvPr/>
        </p:nvSpPr>
        <p:spPr bwMode="auto">
          <a:xfrm rot="5400000">
            <a:off x="6011863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27</a:t>
            </a:r>
          </a:p>
        </p:txBody>
      </p:sp>
      <p:sp>
        <p:nvSpPr>
          <p:cNvPr id="3098" name="AutoShape 26">
            <a:hlinkClick r:id="rId24" action="ppaction://hlinksldjump"/>
          </p:cNvPr>
          <p:cNvSpPr>
            <a:spLocks noChangeArrowheads="1"/>
          </p:cNvSpPr>
          <p:nvPr/>
        </p:nvSpPr>
        <p:spPr bwMode="auto">
          <a:xfrm rot="5400000">
            <a:off x="716438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28</a:t>
            </a:r>
          </a:p>
        </p:txBody>
      </p:sp>
      <p:sp>
        <p:nvSpPr>
          <p:cNvPr id="3099" name="AutoShape 27">
            <a:hlinkClick r:id="rId25" action="ppaction://hlinksldjump"/>
          </p:cNvPr>
          <p:cNvSpPr>
            <a:spLocks noChangeArrowheads="1"/>
          </p:cNvSpPr>
          <p:nvPr/>
        </p:nvSpPr>
        <p:spPr bwMode="auto">
          <a:xfrm rot="5400000">
            <a:off x="485933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26</a:t>
            </a:r>
          </a:p>
        </p:txBody>
      </p:sp>
      <p:sp>
        <p:nvSpPr>
          <p:cNvPr id="3100" name="AutoShape 28">
            <a:hlinkClick r:id="rId26" action="ppaction://hlinksldjump"/>
          </p:cNvPr>
          <p:cNvSpPr>
            <a:spLocks noChangeArrowheads="1"/>
          </p:cNvSpPr>
          <p:nvPr/>
        </p:nvSpPr>
        <p:spPr bwMode="auto">
          <a:xfrm rot="5400000">
            <a:off x="370840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25</a:t>
            </a:r>
          </a:p>
        </p:txBody>
      </p:sp>
      <p:sp>
        <p:nvSpPr>
          <p:cNvPr id="3101" name="AutoShape 29">
            <a:hlinkClick r:id="rId27" action="ppaction://hlinksldjump"/>
          </p:cNvPr>
          <p:cNvSpPr>
            <a:spLocks noChangeArrowheads="1"/>
          </p:cNvSpPr>
          <p:nvPr/>
        </p:nvSpPr>
        <p:spPr bwMode="auto">
          <a:xfrm rot="5400000">
            <a:off x="255587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24</a:t>
            </a:r>
          </a:p>
        </p:txBody>
      </p:sp>
      <p:sp>
        <p:nvSpPr>
          <p:cNvPr id="3102" name="AutoShape 30">
            <a:hlinkClick r:id="rId28" action="ppaction://hlinksldjump"/>
          </p:cNvPr>
          <p:cNvSpPr>
            <a:spLocks noChangeArrowheads="1"/>
          </p:cNvSpPr>
          <p:nvPr/>
        </p:nvSpPr>
        <p:spPr bwMode="auto">
          <a:xfrm rot="5400000">
            <a:off x="140335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23</a:t>
            </a:r>
          </a:p>
        </p:txBody>
      </p:sp>
      <p:sp>
        <p:nvSpPr>
          <p:cNvPr id="3103" name="AutoShape 31">
            <a:hlinkClick r:id="rId29" action="ppaction://hlinksldjump"/>
          </p:cNvPr>
          <p:cNvSpPr>
            <a:spLocks noChangeArrowheads="1"/>
          </p:cNvSpPr>
          <p:nvPr/>
        </p:nvSpPr>
        <p:spPr bwMode="auto">
          <a:xfrm rot="5400000">
            <a:off x="25082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22</a:t>
            </a:r>
          </a:p>
        </p:txBody>
      </p:sp>
      <p:sp>
        <p:nvSpPr>
          <p:cNvPr id="3143" name="AutoShape 71"/>
          <p:cNvSpPr>
            <a:spLocks noChangeArrowheads="1"/>
          </p:cNvSpPr>
          <p:nvPr/>
        </p:nvSpPr>
        <p:spPr bwMode="auto">
          <a:xfrm rot="5400000">
            <a:off x="3708400" y="1889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3144" name="AutoShape 72"/>
          <p:cNvSpPr>
            <a:spLocks noChangeArrowheads="1"/>
          </p:cNvSpPr>
          <p:nvPr/>
        </p:nvSpPr>
        <p:spPr bwMode="auto">
          <a:xfrm rot="5400000">
            <a:off x="3132138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3145" name="AutoShape 73"/>
          <p:cNvSpPr>
            <a:spLocks noChangeArrowheads="1"/>
          </p:cNvSpPr>
          <p:nvPr/>
        </p:nvSpPr>
        <p:spPr bwMode="auto">
          <a:xfrm rot="5400000">
            <a:off x="4284663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3146" name="AutoShape 74"/>
          <p:cNvSpPr>
            <a:spLocks noChangeArrowheads="1"/>
          </p:cNvSpPr>
          <p:nvPr/>
        </p:nvSpPr>
        <p:spPr bwMode="auto">
          <a:xfrm rot="5400000">
            <a:off x="4859338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6</a:t>
            </a:r>
          </a:p>
        </p:txBody>
      </p:sp>
      <p:sp>
        <p:nvSpPr>
          <p:cNvPr id="3147" name="AutoShape 75"/>
          <p:cNvSpPr>
            <a:spLocks noChangeArrowheads="1"/>
          </p:cNvSpPr>
          <p:nvPr/>
        </p:nvSpPr>
        <p:spPr bwMode="auto">
          <a:xfrm rot="5400000">
            <a:off x="3708400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3148" name="AutoShape 76"/>
          <p:cNvSpPr>
            <a:spLocks noChangeArrowheads="1"/>
          </p:cNvSpPr>
          <p:nvPr/>
        </p:nvSpPr>
        <p:spPr bwMode="auto">
          <a:xfrm rot="5400000">
            <a:off x="2555875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3149" name="AutoShape 77"/>
          <p:cNvSpPr>
            <a:spLocks noChangeArrowheads="1"/>
          </p:cNvSpPr>
          <p:nvPr/>
        </p:nvSpPr>
        <p:spPr bwMode="auto">
          <a:xfrm rot="5400000">
            <a:off x="5435600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3150" name="AutoShape 78"/>
          <p:cNvSpPr>
            <a:spLocks noChangeArrowheads="1"/>
          </p:cNvSpPr>
          <p:nvPr/>
        </p:nvSpPr>
        <p:spPr bwMode="auto">
          <a:xfrm rot="5400000">
            <a:off x="428466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9</a:t>
            </a:r>
          </a:p>
        </p:txBody>
      </p:sp>
      <p:sp>
        <p:nvSpPr>
          <p:cNvPr id="3151" name="AutoShape 79"/>
          <p:cNvSpPr>
            <a:spLocks noChangeArrowheads="1"/>
          </p:cNvSpPr>
          <p:nvPr/>
        </p:nvSpPr>
        <p:spPr bwMode="auto">
          <a:xfrm rot="5400000">
            <a:off x="3132138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8</a:t>
            </a:r>
          </a:p>
        </p:txBody>
      </p:sp>
      <p:sp>
        <p:nvSpPr>
          <p:cNvPr id="3152" name="AutoShape 80"/>
          <p:cNvSpPr>
            <a:spLocks noChangeArrowheads="1"/>
          </p:cNvSpPr>
          <p:nvPr/>
        </p:nvSpPr>
        <p:spPr bwMode="auto">
          <a:xfrm rot="5400000">
            <a:off x="197961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7</a:t>
            </a:r>
          </a:p>
        </p:txBody>
      </p:sp>
      <p:sp>
        <p:nvSpPr>
          <p:cNvPr id="3153" name="AutoShape 81"/>
          <p:cNvSpPr>
            <a:spLocks noChangeArrowheads="1"/>
          </p:cNvSpPr>
          <p:nvPr/>
        </p:nvSpPr>
        <p:spPr bwMode="auto">
          <a:xfrm rot="5400000">
            <a:off x="6011863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15</a:t>
            </a:r>
          </a:p>
        </p:txBody>
      </p:sp>
      <p:sp>
        <p:nvSpPr>
          <p:cNvPr id="3154" name="AutoShape 82"/>
          <p:cNvSpPr>
            <a:spLocks noChangeArrowheads="1"/>
          </p:cNvSpPr>
          <p:nvPr/>
        </p:nvSpPr>
        <p:spPr bwMode="auto">
          <a:xfrm rot="5400000">
            <a:off x="4859338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14</a:t>
            </a:r>
          </a:p>
        </p:txBody>
      </p:sp>
      <p:sp>
        <p:nvSpPr>
          <p:cNvPr id="3156" name="AutoShape 84"/>
          <p:cNvSpPr>
            <a:spLocks noChangeArrowheads="1"/>
          </p:cNvSpPr>
          <p:nvPr/>
        </p:nvSpPr>
        <p:spPr bwMode="auto">
          <a:xfrm rot="5400000">
            <a:off x="2555875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12</a:t>
            </a:r>
          </a:p>
        </p:txBody>
      </p:sp>
      <p:sp>
        <p:nvSpPr>
          <p:cNvPr id="3157" name="AutoShape 85"/>
          <p:cNvSpPr>
            <a:spLocks noChangeArrowheads="1"/>
          </p:cNvSpPr>
          <p:nvPr/>
        </p:nvSpPr>
        <p:spPr bwMode="auto">
          <a:xfrm rot="5400000">
            <a:off x="140335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11</a:t>
            </a:r>
          </a:p>
        </p:txBody>
      </p:sp>
      <p:sp>
        <p:nvSpPr>
          <p:cNvPr id="3158" name="AutoShape 86"/>
          <p:cNvSpPr>
            <a:spLocks noChangeArrowheads="1"/>
          </p:cNvSpPr>
          <p:nvPr/>
        </p:nvSpPr>
        <p:spPr bwMode="auto">
          <a:xfrm rot="5400000">
            <a:off x="6588125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21</a:t>
            </a:r>
          </a:p>
        </p:txBody>
      </p:sp>
      <p:sp>
        <p:nvSpPr>
          <p:cNvPr id="3159" name="AutoShape 87"/>
          <p:cNvSpPr>
            <a:spLocks noChangeArrowheads="1"/>
          </p:cNvSpPr>
          <p:nvPr/>
        </p:nvSpPr>
        <p:spPr bwMode="auto">
          <a:xfrm rot="5400000">
            <a:off x="5435600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3160" name="AutoShape 88"/>
          <p:cNvSpPr>
            <a:spLocks noChangeArrowheads="1"/>
          </p:cNvSpPr>
          <p:nvPr/>
        </p:nvSpPr>
        <p:spPr bwMode="auto">
          <a:xfrm rot="5400000">
            <a:off x="428466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19</a:t>
            </a:r>
          </a:p>
        </p:txBody>
      </p:sp>
      <p:sp>
        <p:nvSpPr>
          <p:cNvPr id="3161" name="AutoShape 89"/>
          <p:cNvSpPr>
            <a:spLocks noChangeArrowheads="1"/>
          </p:cNvSpPr>
          <p:nvPr/>
        </p:nvSpPr>
        <p:spPr bwMode="auto">
          <a:xfrm rot="5400000">
            <a:off x="313213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18</a:t>
            </a:r>
          </a:p>
        </p:txBody>
      </p:sp>
      <p:sp>
        <p:nvSpPr>
          <p:cNvPr id="3162" name="AutoShape 90"/>
          <p:cNvSpPr>
            <a:spLocks noChangeArrowheads="1"/>
          </p:cNvSpPr>
          <p:nvPr/>
        </p:nvSpPr>
        <p:spPr bwMode="auto">
          <a:xfrm rot="5400000">
            <a:off x="197961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17</a:t>
            </a:r>
          </a:p>
        </p:txBody>
      </p:sp>
      <p:sp>
        <p:nvSpPr>
          <p:cNvPr id="3163" name="AutoShape 91"/>
          <p:cNvSpPr>
            <a:spLocks noChangeArrowheads="1"/>
          </p:cNvSpPr>
          <p:nvPr/>
        </p:nvSpPr>
        <p:spPr bwMode="auto">
          <a:xfrm rot="5400000">
            <a:off x="82708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16</a:t>
            </a:r>
          </a:p>
        </p:txBody>
      </p:sp>
      <p:sp>
        <p:nvSpPr>
          <p:cNvPr id="3164" name="AutoShape 92"/>
          <p:cNvSpPr>
            <a:spLocks noChangeArrowheads="1"/>
          </p:cNvSpPr>
          <p:nvPr/>
        </p:nvSpPr>
        <p:spPr bwMode="auto">
          <a:xfrm rot="5400000">
            <a:off x="25082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22</a:t>
            </a:r>
          </a:p>
        </p:txBody>
      </p:sp>
      <p:sp>
        <p:nvSpPr>
          <p:cNvPr id="3165" name="AutoShape 93"/>
          <p:cNvSpPr>
            <a:spLocks noChangeArrowheads="1"/>
          </p:cNvSpPr>
          <p:nvPr/>
        </p:nvSpPr>
        <p:spPr bwMode="auto">
          <a:xfrm rot="5400000">
            <a:off x="140335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23</a:t>
            </a:r>
          </a:p>
        </p:txBody>
      </p:sp>
      <p:sp>
        <p:nvSpPr>
          <p:cNvPr id="3166" name="AutoShape 94"/>
          <p:cNvSpPr>
            <a:spLocks noChangeArrowheads="1"/>
          </p:cNvSpPr>
          <p:nvPr/>
        </p:nvSpPr>
        <p:spPr bwMode="auto">
          <a:xfrm rot="5400000">
            <a:off x="255587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24</a:t>
            </a:r>
          </a:p>
        </p:txBody>
      </p:sp>
      <p:sp>
        <p:nvSpPr>
          <p:cNvPr id="3167" name="AutoShape 95"/>
          <p:cNvSpPr>
            <a:spLocks noChangeArrowheads="1"/>
          </p:cNvSpPr>
          <p:nvPr/>
        </p:nvSpPr>
        <p:spPr bwMode="auto">
          <a:xfrm rot="5400000">
            <a:off x="370840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25</a:t>
            </a:r>
          </a:p>
        </p:txBody>
      </p:sp>
      <p:sp>
        <p:nvSpPr>
          <p:cNvPr id="3168" name="AutoShape 96"/>
          <p:cNvSpPr>
            <a:spLocks noChangeArrowheads="1"/>
          </p:cNvSpPr>
          <p:nvPr/>
        </p:nvSpPr>
        <p:spPr bwMode="auto">
          <a:xfrm rot="5400000">
            <a:off x="485933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26</a:t>
            </a:r>
          </a:p>
        </p:txBody>
      </p:sp>
      <p:sp>
        <p:nvSpPr>
          <p:cNvPr id="3169" name="AutoShape 97"/>
          <p:cNvSpPr>
            <a:spLocks noChangeArrowheads="1"/>
          </p:cNvSpPr>
          <p:nvPr/>
        </p:nvSpPr>
        <p:spPr bwMode="auto">
          <a:xfrm rot="5400000">
            <a:off x="6011863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27</a:t>
            </a:r>
          </a:p>
        </p:txBody>
      </p:sp>
      <p:sp>
        <p:nvSpPr>
          <p:cNvPr id="3170" name="AutoShape 98"/>
          <p:cNvSpPr>
            <a:spLocks noChangeArrowheads="1"/>
          </p:cNvSpPr>
          <p:nvPr/>
        </p:nvSpPr>
        <p:spPr bwMode="auto">
          <a:xfrm rot="5400000">
            <a:off x="716438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28</a:t>
            </a:r>
          </a:p>
        </p:txBody>
      </p:sp>
      <p:sp>
        <p:nvSpPr>
          <p:cNvPr id="3171" name="AutoShape 99"/>
          <p:cNvSpPr>
            <a:spLocks noChangeArrowheads="1"/>
          </p:cNvSpPr>
          <p:nvPr/>
        </p:nvSpPr>
        <p:spPr bwMode="auto">
          <a:xfrm rot="5400000">
            <a:off x="3708400" y="1889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3172" name="AutoShape 100"/>
          <p:cNvSpPr>
            <a:spLocks noChangeArrowheads="1"/>
          </p:cNvSpPr>
          <p:nvPr/>
        </p:nvSpPr>
        <p:spPr bwMode="auto">
          <a:xfrm rot="5400000">
            <a:off x="3132138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3173" name="AutoShape 101"/>
          <p:cNvSpPr>
            <a:spLocks noChangeArrowheads="1"/>
          </p:cNvSpPr>
          <p:nvPr/>
        </p:nvSpPr>
        <p:spPr bwMode="auto">
          <a:xfrm rot="5400000">
            <a:off x="4284663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3174" name="AutoShape 102"/>
          <p:cNvSpPr>
            <a:spLocks noChangeArrowheads="1"/>
          </p:cNvSpPr>
          <p:nvPr/>
        </p:nvSpPr>
        <p:spPr bwMode="auto">
          <a:xfrm rot="5400000">
            <a:off x="2555875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3175" name="AutoShape 103"/>
          <p:cNvSpPr>
            <a:spLocks noChangeArrowheads="1"/>
          </p:cNvSpPr>
          <p:nvPr/>
        </p:nvSpPr>
        <p:spPr bwMode="auto">
          <a:xfrm rot="5400000">
            <a:off x="3708400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3176" name="AutoShape 104"/>
          <p:cNvSpPr>
            <a:spLocks noChangeArrowheads="1"/>
          </p:cNvSpPr>
          <p:nvPr/>
        </p:nvSpPr>
        <p:spPr bwMode="auto">
          <a:xfrm rot="5400000">
            <a:off x="4859338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6</a:t>
            </a:r>
          </a:p>
        </p:txBody>
      </p:sp>
      <p:sp>
        <p:nvSpPr>
          <p:cNvPr id="3177" name="AutoShape 105"/>
          <p:cNvSpPr>
            <a:spLocks noChangeArrowheads="1"/>
          </p:cNvSpPr>
          <p:nvPr/>
        </p:nvSpPr>
        <p:spPr bwMode="auto">
          <a:xfrm rot="5400000">
            <a:off x="197961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7</a:t>
            </a:r>
          </a:p>
        </p:txBody>
      </p:sp>
      <p:sp>
        <p:nvSpPr>
          <p:cNvPr id="3178" name="AutoShape 106"/>
          <p:cNvSpPr>
            <a:spLocks noChangeArrowheads="1"/>
          </p:cNvSpPr>
          <p:nvPr/>
        </p:nvSpPr>
        <p:spPr bwMode="auto">
          <a:xfrm rot="5400000">
            <a:off x="3132138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8</a:t>
            </a:r>
          </a:p>
        </p:txBody>
      </p:sp>
      <p:sp>
        <p:nvSpPr>
          <p:cNvPr id="3179" name="AutoShape 107"/>
          <p:cNvSpPr>
            <a:spLocks noChangeArrowheads="1"/>
          </p:cNvSpPr>
          <p:nvPr/>
        </p:nvSpPr>
        <p:spPr bwMode="auto">
          <a:xfrm rot="5400000">
            <a:off x="428466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9</a:t>
            </a:r>
          </a:p>
        </p:txBody>
      </p:sp>
      <p:sp>
        <p:nvSpPr>
          <p:cNvPr id="3180" name="AutoShape 108"/>
          <p:cNvSpPr>
            <a:spLocks noChangeArrowheads="1"/>
          </p:cNvSpPr>
          <p:nvPr/>
        </p:nvSpPr>
        <p:spPr bwMode="auto">
          <a:xfrm rot="5400000">
            <a:off x="5435600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3181" name="AutoShape 109"/>
          <p:cNvSpPr>
            <a:spLocks noChangeArrowheads="1"/>
          </p:cNvSpPr>
          <p:nvPr/>
        </p:nvSpPr>
        <p:spPr bwMode="auto">
          <a:xfrm rot="5400000">
            <a:off x="140335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11</a:t>
            </a:r>
          </a:p>
        </p:txBody>
      </p:sp>
      <p:sp>
        <p:nvSpPr>
          <p:cNvPr id="3182" name="AutoShape 110"/>
          <p:cNvSpPr>
            <a:spLocks noChangeArrowheads="1"/>
          </p:cNvSpPr>
          <p:nvPr/>
        </p:nvSpPr>
        <p:spPr bwMode="auto">
          <a:xfrm rot="5400000">
            <a:off x="2555875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12</a:t>
            </a:r>
          </a:p>
        </p:txBody>
      </p:sp>
      <p:sp>
        <p:nvSpPr>
          <p:cNvPr id="3184" name="AutoShape 112"/>
          <p:cNvSpPr>
            <a:spLocks noChangeArrowheads="1"/>
          </p:cNvSpPr>
          <p:nvPr/>
        </p:nvSpPr>
        <p:spPr bwMode="auto">
          <a:xfrm rot="5400000">
            <a:off x="4859338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14</a:t>
            </a:r>
          </a:p>
        </p:txBody>
      </p:sp>
      <p:sp>
        <p:nvSpPr>
          <p:cNvPr id="3185" name="AutoShape 113"/>
          <p:cNvSpPr>
            <a:spLocks noChangeArrowheads="1"/>
          </p:cNvSpPr>
          <p:nvPr/>
        </p:nvSpPr>
        <p:spPr bwMode="auto">
          <a:xfrm rot="5400000">
            <a:off x="6011863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15</a:t>
            </a:r>
          </a:p>
        </p:txBody>
      </p:sp>
      <p:sp>
        <p:nvSpPr>
          <p:cNvPr id="3186" name="AutoShape 114"/>
          <p:cNvSpPr>
            <a:spLocks noChangeArrowheads="1"/>
          </p:cNvSpPr>
          <p:nvPr/>
        </p:nvSpPr>
        <p:spPr bwMode="auto">
          <a:xfrm rot="5400000">
            <a:off x="82708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16</a:t>
            </a:r>
          </a:p>
        </p:txBody>
      </p:sp>
      <p:sp>
        <p:nvSpPr>
          <p:cNvPr id="3187" name="AutoShape 115"/>
          <p:cNvSpPr>
            <a:spLocks noChangeArrowheads="1"/>
          </p:cNvSpPr>
          <p:nvPr/>
        </p:nvSpPr>
        <p:spPr bwMode="auto">
          <a:xfrm rot="5400000">
            <a:off x="197961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17</a:t>
            </a:r>
          </a:p>
        </p:txBody>
      </p:sp>
      <p:sp>
        <p:nvSpPr>
          <p:cNvPr id="3188" name="AutoShape 116"/>
          <p:cNvSpPr>
            <a:spLocks noChangeArrowheads="1"/>
          </p:cNvSpPr>
          <p:nvPr/>
        </p:nvSpPr>
        <p:spPr bwMode="auto">
          <a:xfrm rot="5400000">
            <a:off x="313213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18</a:t>
            </a:r>
          </a:p>
        </p:txBody>
      </p:sp>
      <p:sp>
        <p:nvSpPr>
          <p:cNvPr id="3189" name="AutoShape 117"/>
          <p:cNvSpPr>
            <a:spLocks noChangeArrowheads="1"/>
          </p:cNvSpPr>
          <p:nvPr/>
        </p:nvSpPr>
        <p:spPr bwMode="auto">
          <a:xfrm rot="5400000">
            <a:off x="428466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19</a:t>
            </a:r>
          </a:p>
        </p:txBody>
      </p:sp>
      <p:sp>
        <p:nvSpPr>
          <p:cNvPr id="3190" name="AutoShape 118"/>
          <p:cNvSpPr>
            <a:spLocks noChangeArrowheads="1"/>
          </p:cNvSpPr>
          <p:nvPr/>
        </p:nvSpPr>
        <p:spPr bwMode="auto">
          <a:xfrm rot="5400000">
            <a:off x="5435600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3191" name="AutoShape 119"/>
          <p:cNvSpPr>
            <a:spLocks noChangeArrowheads="1"/>
          </p:cNvSpPr>
          <p:nvPr/>
        </p:nvSpPr>
        <p:spPr bwMode="auto">
          <a:xfrm rot="5400000">
            <a:off x="6588125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21</a:t>
            </a:r>
          </a:p>
        </p:txBody>
      </p:sp>
      <p:sp>
        <p:nvSpPr>
          <p:cNvPr id="3192" name="AutoShape 120"/>
          <p:cNvSpPr>
            <a:spLocks noChangeArrowheads="1"/>
          </p:cNvSpPr>
          <p:nvPr/>
        </p:nvSpPr>
        <p:spPr bwMode="auto">
          <a:xfrm rot="5400000">
            <a:off x="25082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22</a:t>
            </a:r>
          </a:p>
        </p:txBody>
      </p:sp>
      <p:sp>
        <p:nvSpPr>
          <p:cNvPr id="3193" name="AutoShape 121"/>
          <p:cNvSpPr>
            <a:spLocks noChangeArrowheads="1"/>
          </p:cNvSpPr>
          <p:nvPr/>
        </p:nvSpPr>
        <p:spPr bwMode="auto">
          <a:xfrm rot="5400000">
            <a:off x="140335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23</a:t>
            </a:r>
          </a:p>
        </p:txBody>
      </p:sp>
      <p:sp>
        <p:nvSpPr>
          <p:cNvPr id="3194" name="AutoShape 122"/>
          <p:cNvSpPr>
            <a:spLocks noChangeArrowheads="1"/>
          </p:cNvSpPr>
          <p:nvPr/>
        </p:nvSpPr>
        <p:spPr bwMode="auto">
          <a:xfrm rot="5400000">
            <a:off x="255587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24</a:t>
            </a:r>
          </a:p>
        </p:txBody>
      </p:sp>
      <p:sp>
        <p:nvSpPr>
          <p:cNvPr id="3195" name="AutoShape 123"/>
          <p:cNvSpPr>
            <a:spLocks noChangeArrowheads="1"/>
          </p:cNvSpPr>
          <p:nvPr/>
        </p:nvSpPr>
        <p:spPr bwMode="auto">
          <a:xfrm rot="5400000">
            <a:off x="370840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25</a:t>
            </a:r>
          </a:p>
        </p:txBody>
      </p:sp>
      <p:sp>
        <p:nvSpPr>
          <p:cNvPr id="3196" name="AutoShape 124"/>
          <p:cNvSpPr>
            <a:spLocks noChangeArrowheads="1"/>
          </p:cNvSpPr>
          <p:nvPr/>
        </p:nvSpPr>
        <p:spPr bwMode="auto">
          <a:xfrm rot="5400000">
            <a:off x="485933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26</a:t>
            </a:r>
          </a:p>
        </p:txBody>
      </p:sp>
      <p:sp>
        <p:nvSpPr>
          <p:cNvPr id="3197" name="AutoShape 125"/>
          <p:cNvSpPr>
            <a:spLocks noChangeArrowheads="1"/>
          </p:cNvSpPr>
          <p:nvPr/>
        </p:nvSpPr>
        <p:spPr bwMode="auto">
          <a:xfrm rot="5400000">
            <a:off x="6011863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27</a:t>
            </a:r>
          </a:p>
        </p:txBody>
      </p:sp>
      <p:sp>
        <p:nvSpPr>
          <p:cNvPr id="3198" name="AutoShape 126"/>
          <p:cNvSpPr>
            <a:spLocks noChangeArrowheads="1"/>
          </p:cNvSpPr>
          <p:nvPr/>
        </p:nvSpPr>
        <p:spPr bwMode="auto">
          <a:xfrm rot="5400000">
            <a:off x="716438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28</a:t>
            </a:r>
          </a:p>
        </p:txBody>
      </p:sp>
      <p:sp>
        <p:nvSpPr>
          <p:cNvPr id="3199" name="AutoShape 127"/>
          <p:cNvSpPr>
            <a:spLocks noChangeArrowheads="1"/>
          </p:cNvSpPr>
          <p:nvPr/>
        </p:nvSpPr>
        <p:spPr bwMode="auto">
          <a:xfrm rot="5400000">
            <a:off x="3708400" y="1889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3200" name="AutoShape 128"/>
          <p:cNvSpPr>
            <a:spLocks noChangeArrowheads="1"/>
          </p:cNvSpPr>
          <p:nvPr/>
        </p:nvSpPr>
        <p:spPr bwMode="auto">
          <a:xfrm rot="5400000">
            <a:off x="3132138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3201" name="AutoShape 129"/>
          <p:cNvSpPr>
            <a:spLocks noChangeArrowheads="1"/>
          </p:cNvSpPr>
          <p:nvPr/>
        </p:nvSpPr>
        <p:spPr bwMode="auto">
          <a:xfrm rot="5400000">
            <a:off x="4284663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3202" name="AutoShape 130"/>
          <p:cNvSpPr>
            <a:spLocks noChangeArrowheads="1"/>
          </p:cNvSpPr>
          <p:nvPr/>
        </p:nvSpPr>
        <p:spPr bwMode="auto">
          <a:xfrm rot="5400000">
            <a:off x="2555875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3203" name="AutoShape 131"/>
          <p:cNvSpPr>
            <a:spLocks noChangeArrowheads="1"/>
          </p:cNvSpPr>
          <p:nvPr/>
        </p:nvSpPr>
        <p:spPr bwMode="auto">
          <a:xfrm rot="5400000">
            <a:off x="3708400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3204" name="AutoShape 132"/>
          <p:cNvSpPr>
            <a:spLocks noChangeArrowheads="1"/>
          </p:cNvSpPr>
          <p:nvPr/>
        </p:nvSpPr>
        <p:spPr bwMode="auto">
          <a:xfrm rot="5400000">
            <a:off x="4859338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6</a:t>
            </a:r>
          </a:p>
        </p:txBody>
      </p:sp>
      <p:sp>
        <p:nvSpPr>
          <p:cNvPr id="3205" name="AutoShape 133"/>
          <p:cNvSpPr>
            <a:spLocks noChangeArrowheads="1"/>
          </p:cNvSpPr>
          <p:nvPr/>
        </p:nvSpPr>
        <p:spPr bwMode="auto">
          <a:xfrm rot="5400000">
            <a:off x="197961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7</a:t>
            </a:r>
          </a:p>
        </p:txBody>
      </p:sp>
      <p:sp>
        <p:nvSpPr>
          <p:cNvPr id="3206" name="AutoShape 134"/>
          <p:cNvSpPr>
            <a:spLocks noChangeArrowheads="1"/>
          </p:cNvSpPr>
          <p:nvPr/>
        </p:nvSpPr>
        <p:spPr bwMode="auto">
          <a:xfrm rot="5400000">
            <a:off x="3132138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8</a:t>
            </a:r>
          </a:p>
        </p:txBody>
      </p:sp>
      <p:sp>
        <p:nvSpPr>
          <p:cNvPr id="3207" name="AutoShape 135"/>
          <p:cNvSpPr>
            <a:spLocks noChangeArrowheads="1"/>
          </p:cNvSpPr>
          <p:nvPr/>
        </p:nvSpPr>
        <p:spPr bwMode="auto">
          <a:xfrm rot="5400000">
            <a:off x="428466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9</a:t>
            </a:r>
          </a:p>
        </p:txBody>
      </p:sp>
      <p:sp>
        <p:nvSpPr>
          <p:cNvPr id="3208" name="AutoShape 136"/>
          <p:cNvSpPr>
            <a:spLocks noChangeArrowheads="1"/>
          </p:cNvSpPr>
          <p:nvPr/>
        </p:nvSpPr>
        <p:spPr bwMode="auto">
          <a:xfrm rot="5400000">
            <a:off x="5435600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3209" name="AutoShape 137"/>
          <p:cNvSpPr>
            <a:spLocks noChangeArrowheads="1"/>
          </p:cNvSpPr>
          <p:nvPr/>
        </p:nvSpPr>
        <p:spPr bwMode="auto">
          <a:xfrm rot="5400000">
            <a:off x="140335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11</a:t>
            </a:r>
          </a:p>
        </p:txBody>
      </p:sp>
      <p:sp>
        <p:nvSpPr>
          <p:cNvPr id="3210" name="AutoShape 138"/>
          <p:cNvSpPr>
            <a:spLocks noChangeArrowheads="1"/>
          </p:cNvSpPr>
          <p:nvPr/>
        </p:nvSpPr>
        <p:spPr bwMode="auto">
          <a:xfrm rot="5400000">
            <a:off x="2555875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12</a:t>
            </a:r>
          </a:p>
        </p:txBody>
      </p:sp>
      <p:sp>
        <p:nvSpPr>
          <p:cNvPr id="3212" name="AutoShape 140"/>
          <p:cNvSpPr>
            <a:spLocks noChangeArrowheads="1"/>
          </p:cNvSpPr>
          <p:nvPr/>
        </p:nvSpPr>
        <p:spPr bwMode="auto">
          <a:xfrm rot="5400000">
            <a:off x="4859338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14</a:t>
            </a:r>
          </a:p>
        </p:txBody>
      </p:sp>
      <p:sp>
        <p:nvSpPr>
          <p:cNvPr id="3213" name="AutoShape 141"/>
          <p:cNvSpPr>
            <a:spLocks noChangeArrowheads="1"/>
          </p:cNvSpPr>
          <p:nvPr/>
        </p:nvSpPr>
        <p:spPr bwMode="auto">
          <a:xfrm rot="5400000">
            <a:off x="6011863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15</a:t>
            </a:r>
          </a:p>
        </p:txBody>
      </p:sp>
      <p:sp>
        <p:nvSpPr>
          <p:cNvPr id="3214" name="AutoShape 142"/>
          <p:cNvSpPr>
            <a:spLocks noChangeArrowheads="1"/>
          </p:cNvSpPr>
          <p:nvPr/>
        </p:nvSpPr>
        <p:spPr bwMode="auto">
          <a:xfrm rot="5400000">
            <a:off x="82708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16</a:t>
            </a:r>
          </a:p>
        </p:txBody>
      </p:sp>
      <p:sp>
        <p:nvSpPr>
          <p:cNvPr id="3215" name="AutoShape 143"/>
          <p:cNvSpPr>
            <a:spLocks noChangeArrowheads="1"/>
          </p:cNvSpPr>
          <p:nvPr/>
        </p:nvSpPr>
        <p:spPr bwMode="auto">
          <a:xfrm rot="5400000">
            <a:off x="197961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17</a:t>
            </a:r>
          </a:p>
        </p:txBody>
      </p:sp>
      <p:sp>
        <p:nvSpPr>
          <p:cNvPr id="3216" name="AutoShape 144"/>
          <p:cNvSpPr>
            <a:spLocks noChangeArrowheads="1"/>
          </p:cNvSpPr>
          <p:nvPr/>
        </p:nvSpPr>
        <p:spPr bwMode="auto">
          <a:xfrm rot="5400000">
            <a:off x="313213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18</a:t>
            </a:r>
          </a:p>
        </p:txBody>
      </p:sp>
      <p:sp>
        <p:nvSpPr>
          <p:cNvPr id="3217" name="AutoShape 145"/>
          <p:cNvSpPr>
            <a:spLocks noChangeArrowheads="1"/>
          </p:cNvSpPr>
          <p:nvPr/>
        </p:nvSpPr>
        <p:spPr bwMode="auto">
          <a:xfrm rot="5400000">
            <a:off x="428466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19</a:t>
            </a:r>
          </a:p>
        </p:txBody>
      </p:sp>
      <p:sp>
        <p:nvSpPr>
          <p:cNvPr id="3218" name="AutoShape 146"/>
          <p:cNvSpPr>
            <a:spLocks noChangeArrowheads="1"/>
          </p:cNvSpPr>
          <p:nvPr/>
        </p:nvSpPr>
        <p:spPr bwMode="auto">
          <a:xfrm rot="5400000">
            <a:off x="5435600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3219" name="AutoShape 147"/>
          <p:cNvSpPr>
            <a:spLocks noChangeArrowheads="1"/>
          </p:cNvSpPr>
          <p:nvPr/>
        </p:nvSpPr>
        <p:spPr bwMode="auto">
          <a:xfrm rot="5400000">
            <a:off x="6588125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21</a:t>
            </a:r>
          </a:p>
        </p:txBody>
      </p:sp>
      <p:sp>
        <p:nvSpPr>
          <p:cNvPr id="3220" name="AutoShape 148"/>
          <p:cNvSpPr>
            <a:spLocks noChangeArrowheads="1"/>
          </p:cNvSpPr>
          <p:nvPr/>
        </p:nvSpPr>
        <p:spPr bwMode="auto">
          <a:xfrm rot="5400000">
            <a:off x="25082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22</a:t>
            </a:r>
          </a:p>
        </p:txBody>
      </p:sp>
      <p:sp>
        <p:nvSpPr>
          <p:cNvPr id="3221" name="AutoShape 149"/>
          <p:cNvSpPr>
            <a:spLocks noChangeArrowheads="1"/>
          </p:cNvSpPr>
          <p:nvPr/>
        </p:nvSpPr>
        <p:spPr bwMode="auto">
          <a:xfrm rot="5400000">
            <a:off x="140335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23</a:t>
            </a:r>
          </a:p>
        </p:txBody>
      </p:sp>
      <p:sp>
        <p:nvSpPr>
          <p:cNvPr id="3222" name="AutoShape 150"/>
          <p:cNvSpPr>
            <a:spLocks noChangeArrowheads="1"/>
          </p:cNvSpPr>
          <p:nvPr/>
        </p:nvSpPr>
        <p:spPr bwMode="auto">
          <a:xfrm rot="5400000">
            <a:off x="255587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24</a:t>
            </a:r>
          </a:p>
        </p:txBody>
      </p:sp>
      <p:sp>
        <p:nvSpPr>
          <p:cNvPr id="3223" name="AutoShape 151"/>
          <p:cNvSpPr>
            <a:spLocks noChangeArrowheads="1"/>
          </p:cNvSpPr>
          <p:nvPr/>
        </p:nvSpPr>
        <p:spPr bwMode="auto">
          <a:xfrm rot="5400000">
            <a:off x="370840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25</a:t>
            </a:r>
          </a:p>
        </p:txBody>
      </p:sp>
      <p:sp>
        <p:nvSpPr>
          <p:cNvPr id="3224" name="AutoShape 152"/>
          <p:cNvSpPr>
            <a:spLocks noChangeArrowheads="1"/>
          </p:cNvSpPr>
          <p:nvPr/>
        </p:nvSpPr>
        <p:spPr bwMode="auto">
          <a:xfrm rot="5400000">
            <a:off x="485933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26</a:t>
            </a:r>
          </a:p>
        </p:txBody>
      </p:sp>
      <p:sp>
        <p:nvSpPr>
          <p:cNvPr id="3225" name="AutoShape 153"/>
          <p:cNvSpPr>
            <a:spLocks noChangeArrowheads="1"/>
          </p:cNvSpPr>
          <p:nvPr/>
        </p:nvSpPr>
        <p:spPr bwMode="auto">
          <a:xfrm rot="5400000">
            <a:off x="6011863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27</a:t>
            </a:r>
          </a:p>
        </p:txBody>
      </p:sp>
      <p:sp>
        <p:nvSpPr>
          <p:cNvPr id="3226" name="AutoShape 154"/>
          <p:cNvSpPr>
            <a:spLocks noChangeArrowheads="1"/>
          </p:cNvSpPr>
          <p:nvPr/>
        </p:nvSpPr>
        <p:spPr bwMode="auto">
          <a:xfrm rot="5400000">
            <a:off x="716438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28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0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0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0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0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0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0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0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0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0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0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0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3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0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2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0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3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2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0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9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30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7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3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31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3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3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4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5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3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8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3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7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3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6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3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2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3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1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3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0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3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9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31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7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3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6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31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5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3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>
                      <p:stCondLst>
                        <p:cond delay="0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4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3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3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31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3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31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2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31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1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31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>
                      <p:stCondLst>
                        <p:cond delay="0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0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31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9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31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8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3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4"/>
                  </p:tgtEl>
                </p:cond>
              </p:nextCondLst>
            </p:seq>
            <p:seq concurrent="1" nextAc="seek">
              <p:cTn id="252" restart="whenNotActive" fill="hold" evtFilter="cancelBubble" nodeType="interactiveSeq">
                <p:stCondLst>
                  <p:cond evt="onClick" delay="0">
                    <p:tgtEl>
                      <p:spTgt spid="3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3" fill="hold">
                      <p:stCondLst>
                        <p:cond delay="0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5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3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6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3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>
                      <p:stCondLst>
                        <p:cond delay="0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7"/>
                  </p:tgtEl>
                </p:cond>
              </p:nextCondLst>
            </p:seq>
            <p:seq concurrent="1" nextAc="seek">
              <p:cTn id="267" restart="whenNotActive" fill="hold" evtFilter="cancelBubble" nodeType="interactiveSeq">
                <p:stCondLst>
                  <p:cond evt="onClick" delay="0">
                    <p:tgtEl>
                      <p:spTgt spid="3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8" fill="hold">
                      <p:stCondLst>
                        <p:cond delay="0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8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31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9"/>
                  </p:tgtEl>
                </p:cond>
              </p:nextCondLst>
            </p:seq>
            <p:seq concurrent="1" nextAc="seek">
              <p:cTn id="277" restart="whenNotActive" fill="hold" evtFilter="cancelBubble" nodeType="interactiveSeq">
                <p:stCondLst>
                  <p:cond evt="onClick" delay="0">
                    <p:tgtEl>
                      <p:spTgt spid="3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8" fill="hold">
                      <p:stCondLst>
                        <p:cond delay="0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0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3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1"/>
                  </p:tgtEl>
                </p:cond>
              </p:nextCondLst>
            </p:seq>
            <p:seq concurrent="1" nextAc="seek">
              <p:cTn id="287" restart="whenNotActive" fill="hold" evtFilter="cancelBubble" nodeType="interactiveSeq">
                <p:stCondLst>
                  <p:cond evt="onClick" delay="0">
                    <p:tgtEl>
                      <p:spTgt spid="3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8" fill="hold">
                      <p:stCondLst>
                        <p:cond delay="0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2"/>
                  </p:tgtEl>
                </p:cond>
              </p:nextCondLst>
            </p:seq>
            <p:seq concurrent="1" nextAc="seek">
              <p:cTn id="292" restart="whenNotActive" fill="hold" evtFilter="cancelBubble" nodeType="interactiveSeq">
                <p:stCondLst>
                  <p:cond evt="onClick" delay="0">
                    <p:tgtEl>
                      <p:spTgt spid="3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3" fill="hold">
                      <p:stCondLst>
                        <p:cond delay="0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3"/>
                  </p:tgtEl>
                </p:cond>
              </p:nextCondLst>
            </p:seq>
            <p:seq concurrent="1" nextAc="seek">
              <p:cTn id="297" restart="whenNotActive" fill="hold" evtFilter="cancelBubble" nodeType="interactiveSeq">
                <p:stCondLst>
                  <p:cond evt="onClick" delay="0">
                    <p:tgtEl>
                      <p:spTgt spid="3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8" fill="hold">
                      <p:stCondLst>
                        <p:cond delay="0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4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31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5"/>
                  </p:tgtEl>
                </p:cond>
              </p:nextCondLst>
            </p:seq>
            <p:seq concurrent="1" nextAc="seek">
              <p:cTn id="307" restart="whenNotActive" fill="hold" evtFilter="cancelBubble" nodeType="interactiveSeq">
                <p:stCondLst>
                  <p:cond evt="onClick" delay="0">
                    <p:tgtEl>
                      <p:spTgt spid="3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8" fill="hold">
                      <p:stCondLst>
                        <p:cond delay="0"/>
                      </p:stCondLst>
                      <p:childTnLst>
                        <p:par>
                          <p:cTn id="309" fill="hold">
                            <p:stCondLst>
                              <p:cond delay="0"/>
                            </p:stCondLst>
                            <p:childTnLst>
                              <p:par>
                                <p:cTn id="3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6"/>
                  </p:tgtEl>
                </p:cond>
              </p:nextCondLst>
            </p:seq>
            <p:seq concurrent="1" nextAc="seek">
              <p:cTn id="312" restart="whenNotActive" fill="hold" evtFilter="cancelBubble" nodeType="interactiveSeq">
                <p:stCondLst>
                  <p:cond evt="onClick" delay="0">
                    <p:tgtEl>
                      <p:spTgt spid="3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3" fill="hold">
                      <p:stCondLst>
                        <p:cond delay="0"/>
                      </p:stCondLst>
                      <p:childTnLst>
                        <p:par>
                          <p:cTn id="314" fill="hold">
                            <p:stCondLst>
                              <p:cond delay="0"/>
                            </p:stCondLst>
                            <p:childTnLst>
                              <p:par>
                                <p:cTn id="3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7"/>
                  </p:tgtEl>
                </p:cond>
              </p:nextCondLst>
            </p:seq>
            <p:seq concurrent="1" nextAc="seek">
              <p:cTn id="317" restart="whenNotActive" fill="hold" evtFilter="cancelBubble" nodeType="interactiveSeq">
                <p:stCondLst>
                  <p:cond evt="onClick" delay="0">
                    <p:tgtEl>
                      <p:spTgt spid="3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8" fill="hold">
                      <p:stCondLst>
                        <p:cond delay="0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8"/>
                  </p:tgtEl>
                </p:cond>
              </p:nextCondLst>
            </p:seq>
            <p:seq concurrent="1" nextAc="seek">
              <p:cTn id="322" restart="whenNotActive" fill="hold" evtFilter="cancelBubble" nodeType="interactiveSeq">
                <p:stCondLst>
                  <p:cond evt="onClick" delay="0">
                    <p:tgtEl>
                      <p:spTgt spid="3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3" fill="hold">
                      <p:stCondLst>
                        <p:cond delay="0"/>
                      </p:stCondLst>
                      <p:childTnLst>
                        <p:par>
                          <p:cTn id="324" fill="hold">
                            <p:stCondLst>
                              <p:cond delay="0"/>
                            </p:stCondLst>
                            <p:childTnLst>
                              <p:par>
                                <p:cTn id="3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9"/>
                  </p:tgtEl>
                </p:cond>
              </p:nextCondLst>
            </p:seq>
            <p:seq concurrent="1" nextAc="seek">
              <p:cTn id="327" restart="whenNotActive" fill="hold" evtFilter="cancelBubble" nodeType="interactiveSeq">
                <p:stCondLst>
                  <p:cond evt="onClick" delay="0">
                    <p:tgtEl>
                      <p:spTgt spid="3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8" fill="hold">
                      <p:stCondLst>
                        <p:cond delay="0"/>
                      </p:stCondLst>
                      <p:childTnLst>
                        <p:par>
                          <p:cTn id="329" fill="hold">
                            <p:stCondLst>
                              <p:cond delay="0"/>
                            </p:stCondLst>
                            <p:childTnLst>
                              <p:par>
                                <p:cTn id="3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0"/>
                  </p:tgtEl>
                </p:cond>
              </p:nextCondLst>
            </p:seq>
            <p:seq concurrent="1" nextAc="seek">
              <p:cTn id="332" restart="whenNotActive" fill="hold" evtFilter="cancelBubble" nodeType="interactiveSeq">
                <p:stCondLst>
                  <p:cond evt="onClick" delay="0">
                    <p:tgtEl>
                      <p:spTgt spid="31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3" fill="hold">
                      <p:stCondLst>
                        <p:cond delay="0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1"/>
                  </p:tgtEl>
                </p:cond>
              </p:nextCondLst>
            </p:seq>
            <p:seq concurrent="1" nextAc="seek">
              <p:cTn id="337" restart="whenNotActive" fill="hold" evtFilter="cancelBubble" nodeType="interactiveSeq">
                <p:stCondLst>
                  <p:cond evt="onClick" delay="0">
                    <p:tgtEl>
                      <p:spTgt spid="3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8" fill="hold">
                      <p:stCondLst>
                        <p:cond delay="0"/>
                      </p:stCondLst>
                      <p:childTnLst>
                        <p:par>
                          <p:cTn id="339" fill="hold">
                            <p:stCondLst>
                              <p:cond delay="0"/>
                            </p:stCondLst>
                            <p:childTnLst>
                              <p:par>
                                <p:cTn id="3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2"/>
                  </p:tgtEl>
                </p:cond>
              </p:nextCondLst>
            </p:seq>
            <p:seq concurrent="1" nextAc="seek">
              <p:cTn id="342" restart="whenNotActive" fill="hold" evtFilter="cancelBubble" nodeType="interactiveSeq">
                <p:stCondLst>
                  <p:cond evt="onClick" delay="0">
                    <p:tgtEl>
                      <p:spTgt spid="3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3" fill="hold">
                      <p:stCondLst>
                        <p:cond delay="0"/>
                      </p:stCondLst>
                      <p:childTnLst>
                        <p:par>
                          <p:cTn id="344" fill="hold">
                            <p:stCondLst>
                              <p:cond delay="0"/>
                            </p:stCondLst>
                            <p:childTnLst>
                              <p:par>
                                <p:cTn id="3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3"/>
                  </p:tgtEl>
                </p:cond>
              </p:nextCondLst>
            </p:seq>
            <p:seq concurrent="1" nextAc="seek">
              <p:cTn id="347" restart="whenNotActive" fill="hold" evtFilter="cancelBubble" nodeType="interactiveSeq">
                <p:stCondLst>
                  <p:cond evt="onClick" delay="0">
                    <p:tgtEl>
                      <p:spTgt spid="3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8" fill="hold">
                      <p:stCondLst>
                        <p:cond delay="0"/>
                      </p:stCondLst>
                      <p:childTnLst>
                        <p:par>
                          <p:cTn id="349" fill="hold">
                            <p:stCondLst>
                              <p:cond delay="0"/>
                            </p:stCondLst>
                            <p:childTnLst>
                              <p:par>
                                <p:cTn id="3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4"/>
                  </p:tgtEl>
                </p:cond>
              </p:nextCondLst>
            </p:seq>
            <p:seq concurrent="1" nextAc="seek">
              <p:cTn id="352" restart="whenNotActive" fill="hold" evtFilter="cancelBubble" nodeType="interactiveSeq">
                <p:stCondLst>
                  <p:cond evt="onClick" delay="0">
                    <p:tgtEl>
                      <p:spTgt spid="3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3" fill="hold">
                      <p:stCondLst>
                        <p:cond delay="0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5"/>
                  </p:tgtEl>
                </p:cond>
              </p:nextCondLst>
            </p:seq>
            <p:seq concurrent="1" nextAc="seek">
              <p:cTn id="357" restart="whenNotActive" fill="hold" evtFilter="cancelBubble" nodeType="interactiveSeq">
                <p:stCondLst>
                  <p:cond evt="onClick" delay="0">
                    <p:tgtEl>
                      <p:spTgt spid="31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8" fill="hold">
                      <p:stCondLst>
                        <p:cond delay="0"/>
                      </p:stCondLst>
                      <p:childTnLst>
                        <p:par>
                          <p:cTn id="359" fill="hold">
                            <p:stCondLst>
                              <p:cond delay="0"/>
                            </p:stCondLst>
                            <p:childTnLst>
                              <p:par>
                                <p:cTn id="3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6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31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7"/>
                  </p:tgtEl>
                </p:cond>
              </p:nextCondLst>
            </p:seq>
            <p:seq concurrent="1" nextAc="seek">
              <p:cTn id="367" restart="whenNotActive" fill="hold" evtFilter="cancelBubble" nodeType="interactiveSeq">
                <p:stCondLst>
                  <p:cond evt="onClick" delay="0">
                    <p:tgtEl>
                      <p:spTgt spid="3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8" fill="hold">
                      <p:stCondLst>
                        <p:cond delay="0"/>
                      </p:stCondLst>
                      <p:childTnLst>
                        <p:par>
                          <p:cTn id="369" fill="hold">
                            <p:stCondLst>
                              <p:cond delay="0"/>
                            </p:stCondLst>
                            <p:childTnLst>
                              <p:par>
                                <p:cTn id="3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8"/>
                  </p:tgtEl>
                </p:cond>
              </p:nextCondLst>
            </p:seq>
            <p:seq concurrent="1" nextAc="seek">
              <p:cTn id="372" restart="whenNotActive" fill="hold" evtFilter="cancelBubble" nodeType="interactiveSeq">
                <p:stCondLst>
                  <p:cond evt="onClick" delay="0">
                    <p:tgtEl>
                      <p:spTgt spid="3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3" fill="hold">
                      <p:stCondLst>
                        <p:cond delay="0"/>
                      </p:stCondLst>
                      <p:childTnLst>
                        <p:par>
                          <p:cTn id="374" fill="hold">
                            <p:stCondLst>
                              <p:cond delay="0"/>
                            </p:stCondLst>
                            <p:childTnLst>
                              <p:par>
                                <p:cTn id="3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9"/>
                  </p:tgtEl>
                </p:cond>
              </p:nextCondLst>
            </p:seq>
            <p:seq concurrent="1" nextAc="seek">
              <p:cTn id="377" restart="whenNotActive" fill="hold" evtFilter="cancelBubble" nodeType="interactiveSeq">
                <p:stCondLst>
                  <p:cond evt="onClick" delay="0">
                    <p:tgtEl>
                      <p:spTgt spid="3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8" fill="hold">
                      <p:stCondLst>
                        <p:cond delay="0"/>
                      </p:stCondLst>
                      <p:childTnLst>
                        <p:par>
                          <p:cTn id="379" fill="hold">
                            <p:stCondLst>
                              <p:cond delay="0"/>
                            </p:stCondLst>
                            <p:childTnLst>
                              <p:par>
                                <p:cTn id="3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0"/>
                  </p:tgtEl>
                </p:cond>
              </p:nextCondLst>
            </p:seq>
            <p:seq concurrent="1" nextAc="seek">
              <p:cTn id="382" restart="whenNotActive" fill="hold" evtFilter="cancelBubble" nodeType="interactiveSeq">
                <p:stCondLst>
                  <p:cond evt="onClick" delay="0">
                    <p:tgtEl>
                      <p:spTgt spid="3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3" fill="hold">
                      <p:stCondLst>
                        <p:cond delay="0"/>
                      </p:stCondLst>
                      <p:childTnLst>
                        <p:par>
                          <p:cTn id="384" fill="hold">
                            <p:stCondLst>
                              <p:cond delay="0"/>
                            </p:stCondLst>
                            <p:childTnLst>
                              <p:par>
                                <p:cTn id="3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1"/>
                  </p:tgtEl>
                </p:cond>
              </p:nextCondLst>
            </p:seq>
            <p:seq concurrent="1" nextAc="seek">
              <p:cTn id="387" restart="whenNotActive" fill="hold" evtFilter="cancelBubble" nodeType="interactiveSeq">
                <p:stCondLst>
                  <p:cond evt="onClick" delay="0">
                    <p:tgtEl>
                      <p:spTgt spid="31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8" fill="hold">
                      <p:stCondLst>
                        <p:cond delay="0"/>
                      </p:stCondLst>
                      <p:childTnLst>
                        <p:par>
                          <p:cTn id="389" fill="hold">
                            <p:stCondLst>
                              <p:cond delay="0"/>
                            </p:stCondLst>
                            <p:childTnLst>
                              <p:par>
                                <p:cTn id="3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2"/>
                  </p:tgtEl>
                </p:cond>
              </p:nextCondLst>
            </p:seq>
            <p:seq concurrent="1" nextAc="seek">
              <p:cTn id="392" restart="whenNotActive" fill="hold" evtFilter="cancelBubble" nodeType="interactiveSeq">
                <p:stCondLst>
                  <p:cond evt="onClick" delay="0">
                    <p:tgtEl>
                      <p:spTgt spid="31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3" fill="hold">
                      <p:stCondLst>
                        <p:cond delay="0"/>
                      </p:stCondLst>
                      <p:childTnLst>
                        <p:par>
                          <p:cTn id="394" fill="hold">
                            <p:stCondLst>
                              <p:cond delay="0"/>
                            </p:stCondLst>
                            <p:childTnLst>
                              <p:par>
                                <p:cTn id="3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3"/>
                  </p:tgtEl>
                </p:cond>
              </p:nextCondLst>
            </p:seq>
            <p:seq concurrent="1" nextAc="seek">
              <p:cTn id="397" restart="whenNotActive" fill="hold" evtFilter="cancelBubble" nodeType="interactiveSeq">
                <p:stCondLst>
                  <p:cond evt="onClick" delay="0">
                    <p:tgtEl>
                      <p:spTgt spid="3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8" fill="hold">
                      <p:stCondLst>
                        <p:cond delay="0"/>
                      </p:stCondLst>
                      <p:childTnLst>
                        <p:par>
                          <p:cTn id="399" fill="hold">
                            <p:stCondLst>
                              <p:cond delay="0"/>
                            </p:stCondLst>
                            <p:childTnLst>
                              <p:par>
                                <p:cTn id="4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4"/>
                  </p:tgtEl>
                </p:cond>
              </p:nextCondLst>
            </p:seq>
            <p:seq concurrent="1" nextAc="seek">
              <p:cTn id="402" restart="whenNotActive" fill="hold" evtFilter="cancelBubble" nodeType="interactiveSeq">
                <p:stCondLst>
                  <p:cond evt="onClick" delay="0">
                    <p:tgtEl>
                      <p:spTgt spid="3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3" fill="hold">
                      <p:stCondLst>
                        <p:cond delay="0"/>
                      </p:stCondLst>
                      <p:childTnLst>
                        <p:par>
                          <p:cTn id="404" fill="hold">
                            <p:stCondLst>
                              <p:cond delay="0"/>
                            </p:stCondLst>
                            <p:childTnLst>
                              <p:par>
                                <p:cTn id="4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5"/>
                  </p:tgtEl>
                </p:cond>
              </p:nextCondLst>
            </p:seq>
            <p:seq concurrent="1" nextAc="seek">
              <p:cTn id="407" restart="whenNotActive" fill="hold" evtFilter="cancelBubble" nodeType="interactiveSeq">
                <p:stCondLst>
                  <p:cond evt="onClick" delay="0">
                    <p:tgtEl>
                      <p:spTgt spid="3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8" fill="hold">
                      <p:stCondLst>
                        <p:cond delay="0"/>
                      </p:stCondLst>
                      <p:childTnLst>
                        <p:par>
                          <p:cTn id="409" fill="hold">
                            <p:stCondLst>
                              <p:cond delay="0"/>
                            </p:stCondLst>
                            <p:childTnLst>
                              <p:par>
                                <p:cTn id="4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6"/>
                  </p:tgtEl>
                </p:cond>
              </p:nextCondLst>
            </p:seq>
            <p:seq concurrent="1" nextAc="seek">
              <p:cTn id="412" restart="whenNotActive" fill="hold" evtFilter="cancelBubble" nodeType="interactiveSeq">
                <p:stCondLst>
                  <p:cond evt="onClick" delay="0">
                    <p:tgtEl>
                      <p:spTgt spid="31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3" fill="hold">
                      <p:stCondLst>
                        <p:cond delay="0"/>
                      </p:stCondLst>
                      <p:childTnLst>
                        <p:par>
                          <p:cTn id="414" fill="hold">
                            <p:stCondLst>
                              <p:cond delay="0"/>
                            </p:stCondLst>
                            <p:childTnLst>
                              <p:par>
                                <p:cTn id="4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7"/>
                  </p:tgtEl>
                </p:cond>
              </p:nextCondLst>
            </p:seq>
            <p:seq concurrent="1" nextAc="seek">
              <p:cTn id="417" restart="whenNotActive" fill="hold" evtFilter="cancelBubble" nodeType="interactiveSeq">
                <p:stCondLst>
                  <p:cond evt="onClick" delay="0">
                    <p:tgtEl>
                      <p:spTgt spid="31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8" fill="hold">
                      <p:stCondLst>
                        <p:cond delay="0"/>
                      </p:stCondLst>
                      <p:childTnLst>
                        <p:par>
                          <p:cTn id="419" fill="hold">
                            <p:stCondLst>
                              <p:cond delay="0"/>
                            </p:stCondLst>
                            <p:childTnLst>
                              <p:par>
                                <p:cTn id="4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8"/>
                  </p:tgtEl>
                </p:cond>
              </p:nextCondLst>
            </p:seq>
          </p:childTnLst>
        </p:cTn>
      </p:par>
    </p:tnLst>
    <p:bldLst>
      <p:bldP spid="3155" grpId="0" animBg="1"/>
      <p:bldP spid="3183" grpId="0" animBg="1"/>
      <p:bldP spid="3211" grpId="0" animBg="1"/>
      <p:bldP spid="3143" grpId="0" animBg="1"/>
      <p:bldP spid="3144" grpId="0" animBg="1"/>
      <p:bldP spid="3145" grpId="0" animBg="1"/>
      <p:bldP spid="3146" grpId="0" animBg="1"/>
      <p:bldP spid="3147" grpId="0" animBg="1"/>
      <p:bldP spid="3148" grpId="0" animBg="1"/>
      <p:bldP spid="3149" grpId="0" animBg="1"/>
      <p:bldP spid="3150" grpId="0" animBg="1"/>
      <p:bldP spid="3151" grpId="0" animBg="1"/>
      <p:bldP spid="3152" grpId="0" animBg="1"/>
      <p:bldP spid="3153" grpId="0" animBg="1"/>
      <p:bldP spid="3154" grpId="0" animBg="1"/>
      <p:bldP spid="3156" grpId="0" animBg="1"/>
      <p:bldP spid="3157" grpId="0" animBg="1"/>
      <p:bldP spid="3158" grpId="0" animBg="1"/>
      <p:bldP spid="3159" grpId="0" animBg="1"/>
      <p:bldP spid="3160" grpId="0" animBg="1"/>
      <p:bldP spid="3161" grpId="0" animBg="1"/>
      <p:bldP spid="3162" grpId="0" animBg="1"/>
      <p:bldP spid="3163" grpId="0" animBg="1"/>
      <p:bldP spid="3164" grpId="0" animBg="1"/>
      <p:bldP spid="3165" grpId="0" animBg="1"/>
      <p:bldP spid="3166" grpId="0" animBg="1"/>
      <p:bldP spid="3167" grpId="0" animBg="1"/>
      <p:bldP spid="3168" grpId="0" animBg="1"/>
      <p:bldP spid="3169" grpId="0" animBg="1"/>
      <p:bldP spid="3170" grpId="0" animBg="1"/>
      <p:bldP spid="3171" grpId="0" animBg="1"/>
      <p:bldP spid="3172" grpId="0" animBg="1"/>
      <p:bldP spid="3173" grpId="0" animBg="1"/>
      <p:bldP spid="3174" grpId="0" animBg="1"/>
      <p:bldP spid="3175" grpId="0" animBg="1"/>
      <p:bldP spid="3176" grpId="0" animBg="1"/>
      <p:bldP spid="3177" grpId="0" animBg="1"/>
      <p:bldP spid="3178" grpId="0" animBg="1"/>
      <p:bldP spid="3179" grpId="0" animBg="1"/>
      <p:bldP spid="3180" grpId="0" animBg="1"/>
      <p:bldP spid="3181" grpId="0" animBg="1"/>
      <p:bldP spid="3182" grpId="0" animBg="1"/>
      <p:bldP spid="3184" grpId="0" animBg="1"/>
      <p:bldP spid="3185" grpId="0" animBg="1"/>
      <p:bldP spid="3186" grpId="0" animBg="1"/>
      <p:bldP spid="3187" grpId="0" animBg="1"/>
      <p:bldP spid="3188" grpId="0" animBg="1"/>
      <p:bldP spid="3189" grpId="0" animBg="1"/>
      <p:bldP spid="3190" grpId="0" animBg="1"/>
      <p:bldP spid="3191" grpId="0" animBg="1"/>
      <p:bldP spid="3192" grpId="0" animBg="1"/>
      <p:bldP spid="3193" grpId="0" animBg="1"/>
      <p:bldP spid="3194" grpId="0" animBg="1"/>
      <p:bldP spid="3195" grpId="0" animBg="1"/>
      <p:bldP spid="3196" grpId="0" animBg="1"/>
      <p:bldP spid="3197" grpId="0" animBg="1"/>
      <p:bldP spid="3198" grpId="0" animBg="1"/>
      <p:bldP spid="3199" grpId="0" animBg="1"/>
      <p:bldP spid="3200" grpId="0" animBg="1"/>
      <p:bldP spid="3201" grpId="0" animBg="1"/>
      <p:bldP spid="3202" grpId="0" animBg="1"/>
      <p:bldP spid="3203" grpId="0" animBg="1"/>
      <p:bldP spid="3204" grpId="0" animBg="1"/>
      <p:bldP spid="3205" grpId="0" animBg="1"/>
      <p:bldP spid="3206" grpId="0" animBg="1"/>
      <p:bldP spid="3207" grpId="0" animBg="1"/>
      <p:bldP spid="3208" grpId="0" animBg="1"/>
      <p:bldP spid="3209" grpId="0" animBg="1"/>
      <p:bldP spid="3210" grpId="0" animBg="1"/>
      <p:bldP spid="3212" grpId="0" animBg="1"/>
      <p:bldP spid="3213" grpId="0" animBg="1"/>
      <p:bldP spid="3214" grpId="0" animBg="1"/>
      <p:bldP spid="3215" grpId="0" animBg="1"/>
      <p:bldP spid="3216" grpId="0" animBg="1"/>
      <p:bldP spid="3217" grpId="0" animBg="1"/>
      <p:bldP spid="3218" grpId="0" animBg="1"/>
      <p:bldP spid="3219" grpId="0" animBg="1"/>
      <p:bldP spid="3220" grpId="0" animBg="1"/>
      <p:bldP spid="3221" grpId="0" animBg="1"/>
      <p:bldP spid="3222" grpId="0" animBg="1"/>
      <p:bldP spid="3223" grpId="0" animBg="1"/>
      <p:bldP spid="3224" grpId="0" animBg="1"/>
      <p:bldP spid="3225" grpId="0" animBg="1"/>
      <p:bldP spid="32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268760"/>
            <a:ext cx="8229600" cy="1400175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/>
              <a:t>Jak se </a:t>
            </a:r>
            <a:r>
              <a:rPr lang="cs-CZ" dirty="0" smtClean="0"/>
              <a:t>jmenovaly </a:t>
            </a:r>
            <a:r>
              <a:rPr lang="cs-CZ" dirty="0" smtClean="0"/>
              <a:t>části, na které byl rozdělen starověký Egypt?</a:t>
            </a:r>
          </a:p>
          <a:p>
            <a:pPr eaLnBrk="1" hangingPunct="1"/>
            <a:endParaRPr lang="cs-CZ" dirty="0" smtClean="0"/>
          </a:p>
        </p:txBody>
      </p:sp>
      <p:sp>
        <p:nvSpPr>
          <p:cNvPr id="4100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32463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00125" y="5500688"/>
            <a:ext cx="1357313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pic>
        <p:nvPicPr>
          <p:cNvPr id="41986" name="Picture 2" descr="Soubor: Např-map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2420888"/>
            <a:ext cx="3767459" cy="4032448"/>
          </a:xfrm>
          <a:prstGeom prst="rect">
            <a:avLst/>
          </a:prstGeom>
          <a:noFill/>
        </p:spPr>
      </p:pic>
      <p:sp>
        <p:nvSpPr>
          <p:cNvPr id="11" name="Rectangle 3"/>
          <p:cNvSpPr txBox="1">
            <a:spLocks noChangeArrowheads="1"/>
          </p:cNvSpPr>
          <p:nvPr/>
        </p:nvSpPr>
        <p:spPr bwMode="auto">
          <a:xfrm>
            <a:off x="251520" y="4221088"/>
            <a:ext cx="273685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b="1" dirty="0" smtClean="0"/>
              <a:t>Horní a Dolní Egypt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3275856" y="1340767"/>
            <a:ext cx="5410944" cy="4785395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/>
              <a:t>Jak se jmenuje mezopotamské písmo?</a:t>
            </a:r>
          </a:p>
          <a:p>
            <a:pPr eaLnBrk="1" hangingPunct="1"/>
            <a:endParaRPr lang="cs-CZ" dirty="0" smtClean="0"/>
          </a:p>
        </p:txBody>
      </p:sp>
      <p:sp>
        <p:nvSpPr>
          <p:cNvPr id="5124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00125" y="5500688"/>
            <a:ext cx="1357313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grpSp>
        <p:nvGrpSpPr>
          <p:cNvPr id="2" name="Group 13"/>
          <p:cNvGrpSpPr>
            <a:grpSpLocks/>
          </p:cNvGrpSpPr>
          <p:nvPr/>
        </p:nvGrpSpPr>
        <p:grpSpPr bwMode="auto">
          <a:xfrm>
            <a:off x="5537201" y="3933825"/>
            <a:ext cx="3571875" cy="1301750"/>
            <a:chOff x="3488" y="2478"/>
            <a:chExt cx="2250" cy="820"/>
          </a:xfrm>
        </p:grpSpPr>
        <p:sp>
          <p:nvSpPr>
            <p:cNvPr id="6153" name="Rectangle 3"/>
            <p:cNvSpPr txBox="1">
              <a:spLocks noChangeArrowheads="1"/>
            </p:cNvSpPr>
            <p:nvPr/>
          </p:nvSpPr>
          <p:spPr bwMode="auto">
            <a:xfrm>
              <a:off x="3488" y="2478"/>
              <a:ext cx="2250" cy="6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marL="342900" indent="-342900" algn="ctr">
                <a:spcBef>
                  <a:spcPct val="20000"/>
                </a:spcBef>
              </a:pPr>
              <a:r>
                <a:rPr lang="cs-CZ" sz="2800" b="1" dirty="0" smtClean="0"/>
                <a:t>Klínové písmo</a:t>
              </a:r>
              <a:endParaRPr lang="cs-CZ" sz="3200" b="1" dirty="0"/>
            </a:p>
          </p:txBody>
        </p:sp>
        <p:sp>
          <p:nvSpPr>
            <p:cNvPr id="6154" name="Text Box 12"/>
            <p:cNvSpPr txBox="1">
              <a:spLocks noChangeArrowheads="1"/>
            </p:cNvSpPr>
            <p:nvPr/>
          </p:nvSpPr>
          <p:spPr bwMode="auto">
            <a:xfrm>
              <a:off x="5193" y="3067"/>
              <a:ext cx="362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endParaRPr lang="cs-CZ"/>
            </a:p>
          </p:txBody>
        </p:sp>
      </p:grpSp>
      <p:pic>
        <p:nvPicPr>
          <p:cNvPr id="40962" name="Picture 2" descr="http://upload.wikimedia.org/wikipedia/commons/5/57/Cuneiform_scrip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60647"/>
            <a:ext cx="3240360" cy="5143429"/>
          </a:xfrm>
          <a:prstGeom prst="rect">
            <a:avLst/>
          </a:prstGeom>
          <a:noFill/>
        </p:spPr>
      </p:pic>
      <p:pic>
        <p:nvPicPr>
          <p:cNvPr id="40964" name="Picture 4" descr="http://upload.wikimedia.org/wikipedia/commons/5/58/Code-de-Hammurabi-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3779912" y="3068960"/>
            <a:ext cx="2304256" cy="33981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3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/>
              <a:t>Který národ začal jako první používat hláskové písmo?</a:t>
            </a:r>
          </a:p>
          <a:p>
            <a:pPr eaLnBrk="1" hangingPunct="1"/>
            <a:endParaRPr lang="cs-CZ" b="1" dirty="0" smtClean="0"/>
          </a:p>
        </p:txBody>
      </p:sp>
      <p:sp>
        <p:nvSpPr>
          <p:cNvPr id="614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00125" y="5500688"/>
            <a:ext cx="1357313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grpSp>
        <p:nvGrpSpPr>
          <p:cNvPr id="2" name="Group 18"/>
          <p:cNvGrpSpPr>
            <a:grpSpLocks/>
          </p:cNvGrpSpPr>
          <p:nvPr/>
        </p:nvGrpSpPr>
        <p:grpSpPr bwMode="auto">
          <a:xfrm>
            <a:off x="250825" y="3897313"/>
            <a:ext cx="6408738" cy="1122362"/>
            <a:chOff x="158" y="2455"/>
            <a:chExt cx="4037" cy="707"/>
          </a:xfrm>
        </p:grpSpPr>
        <p:sp>
          <p:nvSpPr>
            <p:cNvPr id="7176" name="Rectangle 3"/>
            <p:cNvSpPr txBox="1">
              <a:spLocks noChangeArrowheads="1"/>
            </p:cNvSpPr>
            <p:nvPr/>
          </p:nvSpPr>
          <p:spPr bwMode="auto">
            <a:xfrm>
              <a:off x="158" y="2455"/>
              <a:ext cx="1724" cy="6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marL="342900" indent="-342900" algn="ctr">
                <a:spcBef>
                  <a:spcPct val="20000"/>
                </a:spcBef>
              </a:pPr>
              <a:r>
                <a:rPr lang="cs-CZ" sz="2800" b="1" dirty="0" smtClean="0"/>
                <a:t>Féničané</a:t>
              </a:r>
              <a:endParaRPr lang="cs-CZ" sz="3200" b="1" dirty="0"/>
            </a:p>
          </p:txBody>
        </p:sp>
        <p:sp>
          <p:nvSpPr>
            <p:cNvPr id="7177" name="Text Box 14"/>
            <p:cNvSpPr txBox="1">
              <a:spLocks noChangeArrowheads="1"/>
            </p:cNvSpPr>
            <p:nvPr/>
          </p:nvSpPr>
          <p:spPr bwMode="auto">
            <a:xfrm>
              <a:off x="3923" y="2931"/>
              <a:ext cx="272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endParaRPr lang="cs-CZ"/>
            </a:p>
          </p:txBody>
        </p:sp>
      </p:grpSp>
      <p:pic>
        <p:nvPicPr>
          <p:cNvPr id="39938" name="Picture 2" descr="Soubor:Phoenician alphabet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2204864"/>
            <a:ext cx="4860032" cy="43645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4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143000"/>
            <a:ext cx="8229600" cy="45974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/>
              <a:t>Jak se jmenují „skupiny</a:t>
            </a:r>
            <a:r>
              <a:rPr lang="cs-CZ" dirty="0" smtClean="0"/>
              <a:t>“, </a:t>
            </a:r>
            <a:r>
              <a:rPr lang="cs-CZ" dirty="0" smtClean="0"/>
              <a:t>do kterých se dělí indická společnost?</a:t>
            </a:r>
          </a:p>
          <a:p>
            <a:pPr eaLnBrk="1" hangingPunct="1">
              <a:buFontTx/>
              <a:buNone/>
            </a:pPr>
            <a:endParaRPr lang="cs-CZ" dirty="0" smtClean="0"/>
          </a:p>
        </p:txBody>
      </p:sp>
      <p:sp>
        <p:nvSpPr>
          <p:cNvPr id="7172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805488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57250" y="4786313"/>
            <a:ext cx="1357313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755650" y="3141663"/>
            <a:ext cx="2592388" cy="1150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 b="1" dirty="0" smtClean="0"/>
              <a:t>Kasty</a:t>
            </a:r>
            <a:endParaRPr lang="cs-CZ" sz="2400" b="1" dirty="0"/>
          </a:p>
        </p:txBody>
      </p:sp>
      <p:pic>
        <p:nvPicPr>
          <p:cNvPr id="38914" name="Picture 2" descr="Soubor: Pyramida kastovní systém v Indi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2132856"/>
            <a:ext cx="4851854" cy="45628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5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eaLnBrk="1" hangingPunct="1">
              <a:buNone/>
            </a:pPr>
            <a:r>
              <a:rPr lang="cs-CZ" dirty="0" smtClean="0"/>
              <a:t>Co se pěstuje v Číně? (alespoň 2 plodiny)</a:t>
            </a:r>
          </a:p>
        </p:txBody>
      </p:sp>
      <p:sp>
        <p:nvSpPr>
          <p:cNvPr id="8196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499992" y="6093296"/>
            <a:ext cx="1357313" cy="500063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3203575" y="5373688"/>
            <a:ext cx="3571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b="1" dirty="0" smtClean="0"/>
              <a:t>Rýže, čaj, proso</a:t>
            </a:r>
            <a:endParaRPr lang="cs-CZ" sz="2800" b="1" dirty="0"/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 dirty="0"/>
          </a:p>
        </p:txBody>
      </p:sp>
      <p:pic>
        <p:nvPicPr>
          <p:cNvPr id="37890" name="Picture 2" descr="fotografie,hospodářství,místa,pole,povolání,příroda,rostliny,rýže,rýžová pole,rýžové pole,zemědělci,zemědělský,zemědělství,zrna"/>
          <p:cNvPicPr>
            <a:picLocks noChangeAspect="1" noChangeArrowheads="1"/>
          </p:cNvPicPr>
          <p:nvPr/>
        </p:nvPicPr>
        <p:blipFill>
          <a:blip r:embed="rId3" cstate="print"/>
          <a:srcRect t="19929" r="-274" b="18083"/>
          <a:stretch>
            <a:fillRect/>
          </a:stretch>
        </p:blipFill>
        <p:spPr bwMode="auto">
          <a:xfrm>
            <a:off x="1763688" y="1772816"/>
            <a:ext cx="3960440" cy="2448272"/>
          </a:xfrm>
          <a:prstGeom prst="rect">
            <a:avLst/>
          </a:prstGeom>
          <a:noFill/>
        </p:spPr>
      </p:pic>
      <p:pic>
        <p:nvPicPr>
          <p:cNvPr id="37892" name="Picture 4" descr="čaje,fotografie,hospodářství,Japonsko,kopce,krajiny,pole,prefektura Shizuoka,příroda,řady,rostliny,stromy,úroda,zelený čaj,zemědělství"/>
          <p:cNvPicPr>
            <a:picLocks noChangeAspect="1" noChangeArrowheads="1"/>
          </p:cNvPicPr>
          <p:nvPr/>
        </p:nvPicPr>
        <p:blipFill>
          <a:blip r:embed="rId4" cstate="print"/>
          <a:srcRect l="11630" r="11607" b="-23"/>
          <a:stretch>
            <a:fillRect/>
          </a:stretch>
        </p:blipFill>
        <p:spPr bwMode="auto">
          <a:xfrm>
            <a:off x="6012160" y="1700808"/>
            <a:ext cx="2763098" cy="3600400"/>
          </a:xfrm>
          <a:prstGeom prst="rect">
            <a:avLst/>
          </a:prstGeom>
          <a:noFill/>
        </p:spPr>
      </p:pic>
      <p:pic>
        <p:nvPicPr>
          <p:cNvPr id="25602" name="Picture 2" descr="http://upload.wikimedia.org/wikipedia/commons/8/8e/Arborio_Rice_%283769693295%29.jpg?uselang=c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4509120"/>
            <a:ext cx="2952328" cy="19710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6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85875"/>
            <a:ext cx="8229600" cy="484028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/>
              <a:t>Jak se jmenuje tato stavba?</a:t>
            </a:r>
          </a:p>
        </p:txBody>
      </p:sp>
      <p:sp>
        <p:nvSpPr>
          <p:cNvPr id="9220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14375" y="5643563"/>
            <a:ext cx="1357313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-252536" y="4365104"/>
            <a:ext cx="5688013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b="1" dirty="0" smtClean="0"/>
              <a:t>Zikkurat</a:t>
            </a:r>
            <a:endParaRPr lang="cs-CZ" sz="2800" b="1" dirty="0"/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 dirty="0"/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 rot="10800000" flipV="1">
            <a:off x="7572375" y="5072063"/>
            <a:ext cx="357188" cy="26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 sz="1100"/>
          </a:p>
        </p:txBody>
      </p:sp>
      <p:pic>
        <p:nvPicPr>
          <p:cNvPr id="36866" name="Picture 2" descr="Soubor: Ziggurat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844824"/>
            <a:ext cx="4500500" cy="1800200"/>
          </a:xfrm>
          <a:prstGeom prst="rect">
            <a:avLst/>
          </a:prstGeom>
          <a:noFill/>
        </p:spPr>
      </p:pic>
      <p:pic>
        <p:nvPicPr>
          <p:cNvPr id="36868" name="Picture 4" descr="http://upload.wikimedia.org/wikipedia/commons/2/2c/SumerianZiggura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2204864"/>
            <a:ext cx="4149494" cy="33123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7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500063" y="1125538"/>
            <a:ext cx="8229600" cy="46863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/>
              <a:t>Jak se jmenují dvě velké indické řeky?</a:t>
            </a:r>
          </a:p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endParaRPr lang="cs-CZ" dirty="0" smtClean="0"/>
          </a:p>
        </p:txBody>
      </p:sp>
      <p:sp>
        <p:nvSpPr>
          <p:cNvPr id="10244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00125" y="5500688"/>
            <a:ext cx="1357313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684213" y="4077072"/>
            <a:ext cx="2087562" cy="11727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b="1" dirty="0" smtClean="0"/>
              <a:t>Indus,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 b="1" dirty="0" smtClean="0"/>
              <a:t>Ganga</a:t>
            </a:r>
            <a:endParaRPr lang="cs-CZ" sz="3200" b="1" dirty="0"/>
          </a:p>
        </p:txBody>
      </p:sp>
      <p:pic>
        <p:nvPicPr>
          <p:cNvPr id="35842" name="Picture 2" descr="http://upload.wikimedia.org/wikipedia/commons/8/8f/Indus_river_from_karakouram_highwa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1772816"/>
            <a:ext cx="5472608" cy="41044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8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/>
              <a:t>Jak se jmenuje posvátná kniha křesťanského náboženství?</a:t>
            </a:r>
          </a:p>
          <a:p>
            <a:pPr algn="ctr">
              <a:buNone/>
            </a:pPr>
            <a:endParaRPr lang="cs-CZ" dirty="0" smtClean="0"/>
          </a:p>
        </p:txBody>
      </p:sp>
      <p:sp>
        <p:nvSpPr>
          <p:cNvPr id="1126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000125" y="5500688"/>
            <a:ext cx="1357313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1043608" y="4797152"/>
            <a:ext cx="2737048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3200" b="1" dirty="0" smtClean="0"/>
              <a:t>Bible</a:t>
            </a:r>
            <a:endParaRPr lang="cs-CZ" sz="3200" b="1" dirty="0"/>
          </a:p>
        </p:txBody>
      </p:sp>
      <p:pic>
        <p:nvPicPr>
          <p:cNvPr id="34818" name="Picture 2" descr="Bible,kříže,náboženské symboly,náboženstv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916832"/>
            <a:ext cx="2304256" cy="2304256"/>
          </a:xfrm>
          <a:prstGeom prst="rect">
            <a:avLst/>
          </a:prstGeom>
          <a:noFill/>
        </p:spPr>
      </p:pic>
      <p:pic>
        <p:nvPicPr>
          <p:cNvPr id="22530" name="Picture 2" descr="http://upload.wikimedia.org/wikipedia/commons/4/4a/Rembrandt_Harmensz._van_Rijn_079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2294112"/>
            <a:ext cx="3473979" cy="4563888"/>
          </a:xfrm>
          <a:prstGeom prst="rect">
            <a:avLst/>
          </a:prstGeom>
          <a:noFill/>
        </p:spPr>
      </p:pic>
      <p:pic>
        <p:nvPicPr>
          <p:cNvPr id="22532" name="Picture 4" descr="http://upload.wikimedia.org/wikipedia/commons/4/4a/Spas_vsederzhitel_sinay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8264" y="1772816"/>
            <a:ext cx="2010942" cy="38884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9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/>
              <a:t>Které zvíře je posvátné v Indii?</a:t>
            </a:r>
          </a:p>
        </p:txBody>
      </p:sp>
      <p:sp>
        <p:nvSpPr>
          <p:cNvPr id="12292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15616" y="5301208"/>
            <a:ext cx="1357313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-828600" y="5805264"/>
            <a:ext cx="5214938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3200" b="1" dirty="0" smtClean="0"/>
              <a:t>Kráva</a:t>
            </a:r>
            <a:endParaRPr lang="cs-CZ" sz="3200" b="1" dirty="0"/>
          </a:p>
        </p:txBody>
      </p:sp>
      <p:pic>
        <p:nvPicPr>
          <p:cNvPr id="33794" name="Picture 2" descr="dobytek,dobytek (hovězí),dobytek je hnán,fotografie,příroda,savci,skot,telata,ulice,vozovky (s krajnicemi),zvířata"/>
          <p:cNvPicPr>
            <a:picLocks noChangeAspect="1" noChangeArrowheads="1"/>
          </p:cNvPicPr>
          <p:nvPr/>
        </p:nvPicPr>
        <p:blipFill>
          <a:blip r:embed="rId3" cstate="print"/>
          <a:srcRect l="18388" r="20388"/>
          <a:stretch>
            <a:fillRect/>
          </a:stretch>
        </p:blipFill>
        <p:spPr bwMode="auto">
          <a:xfrm>
            <a:off x="755576" y="1772816"/>
            <a:ext cx="2072067" cy="3384376"/>
          </a:xfrm>
          <a:prstGeom prst="rect">
            <a:avLst/>
          </a:prstGeom>
          <a:noFill/>
        </p:spPr>
      </p:pic>
      <p:pic>
        <p:nvPicPr>
          <p:cNvPr id="21506" name="Picture 2" descr="http://upload.wikimedia.org/wikipedia/commons/1/1c/Vache_d%27Abondanc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1988840"/>
            <a:ext cx="5220072" cy="34707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10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96975"/>
            <a:ext cx="3609975" cy="492918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/>
              <a:t>Jak se jmenuje nejstarší mezopotamský zákoník?</a:t>
            </a:r>
            <a:endParaRPr lang="cs-CZ" i="1" dirty="0" smtClean="0"/>
          </a:p>
          <a:p>
            <a:pPr eaLnBrk="1" hangingPunct="1"/>
            <a:endParaRPr lang="cs-CZ" dirty="0" smtClean="0"/>
          </a:p>
        </p:txBody>
      </p:sp>
      <p:sp>
        <p:nvSpPr>
          <p:cNvPr id="13316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16013" y="4729163"/>
            <a:ext cx="1357312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539750" y="5445125"/>
            <a:ext cx="3571875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b="1" dirty="0" err="1" smtClean="0"/>
              <a:t>Chammurapiho</a:t>
            </a:r>
            <a:r>
              <a:rPr lang="cs-CZ" sz="2800" b="1" dirty="0" smtClean="0"/>
              <a:t> zákoník</a:t>
            </a:r>
            <a:endParaRPr lang="cs-CZ" sz="2800" b="1" dirty="0"/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 dirty="0"/>
          </a:p>
        </p:txBody>
      </p:sp>
      <p:pic>
        <p:nvPicPr>
          <p:cNvPr id="8" name="Picture 4" descr="http://upload.wikimedia.org/wikipedia/commons/5/58/Code-de-Hammurabi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4355976" y="1268760"/>
            <a:ext cx="3564396" cy="52565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11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196975"/>
            <a:ext cx="2376264" cy="4320257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/>
              <a:t>Jak se jmenuje egyptské písmo?</a:t>
            </a:r>
          </a:p>
        </p:txBody>
      </p:sp>
      <p:sp>
        <p:nvSpPr>
          <p:cNvPr id="14340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7740352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00125" y="5500688"/>
            <a:ext cx="1357313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2700338" y="5876925"/>
            <a:ext cx="3875087" cy="741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b="1" dirty="0" smtClean="0"/>
              <a:t>Hieroglyfické</a:t>
            </a:r>
            <a:endParaRPr lang="cs-CZ" sz="2800" b="1" dirty="0"/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 dirty="0"/>
          </a:p>
        </p:txBody>
      </p:sp>
      <p:pic>
        <p:nvPicPr>
          <p:cNvPr id="31746" name="Picture 2" descr="http://upload.wikimedia.org/wikipedia/commons/c/c9/Hieroglyphs_from_the_tomb_of_Seti_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1412776"/>
            <a:ext cx="6154877" cy="39604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12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/>
              <a:t>Co je to mozaika?</a:t>
            </a:r>
          </a:p>
        </p:txBody>
      </p:sp>
      <p:sp>
        <p:nvSpPr>
          <p:cNvPr id="15364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51520" y="332656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00125" y="5592763"/>
            <a:ext cx="1357313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339975" y="5732463"/>
            <a:ext cx="3571875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b="1" dirty="0" smtClean="0"/>
              <a:t>Obrázek složený </a:t>
            </a:r>
            <a:r>
              <a:rPr lang="cs-CZ" sz="2800" b="1" dirty="0" smtClean="0"/>
              <a:t>z </a:t>
            </a:r>
            <a:r>
              <a:rPr lang="cs-CZ" sz="2800" b="1" dirty="0" smtClean="0"/>
              <a:t>barevných cihel</a:t>
            </a:r>
            <a:endParaRPr lang="cs-CZ" sz="2800" b="1" dirty="0"/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 dirty="0"/>
          </a:p>
        </p:txBody>
      </p:sp>
      <p:pic>
        <p:nvPicPr>
          <p:cNvPr id="30722" name="Picture 2" descr="http://upload.wikimedia.org/wikipedia/commons/3/3c/Berl%C3%ADn_-_Pergamon_-_Porta_d%27Ishtar_-_Lleons.JPG?uselang=c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772816"/>
            <a:ext cx="5219172" cy="3744416"/>
          </a:xfrm>
          <a:prstGeom prst="rect">
            <a:avLst/>
          </a:prstGeom>
          <a:noFill/>
        </p:spPr>
      </p:pic>
      <p:pic>
        <p:nvPicPr>
          <p:cNvPr id="30724" name="Picture 4" descr="http://upload.wikimedia.org/wikipedia/commons/e/e3/Ishtar_Gate_at_Berlin_Museum.jpg?uselang=c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4221088"/>
            <a:ext cx="3072341" cy="2304256"/>
          </a:xfrm>
          <a:prstGeom prst="rect">
            <a:avLst/>
          </a:prstGeom>
          <a:noFill/>
        </p:spPr>
      </p:pic>
      <p:pic>
        <p:nvPicPr>
          <p:cNvPr id="18434" name="Picture 2" descr="http://upload.wikimedia.org/wikipedia/commons/1/1a/Istanbul_-_Museo_archeol._-_Rilievo_da_porta_di_Ishtar_a_Babilonia_%28604-562_a.C.%29_-_Foto_G._Dall%27Orto_28-5-2006.jpg?uselang=c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1772816"/>
            <a:ext cx="3059832" cy="22948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13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/>
              <a:t>Z jaké civilizace pochází toto písmo?</a:t>
            </a:r>
          </a:p>
          <a:p>
            <a:pPr eaLnBrk="1" hangingPunct="1">
              <a:buFontTx/>
              <a:buNone/>
            </a:pPr>
            <a:endParaRPr lang="cs-CZ" dirty="0" smtClean="0"/>
          </a:p>
        </p:txBody>
      </p:sp>
      <p:sp>
        <p:nvSpPr>
          <p:cNvPr id="1638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00125" y="5521325"/>
            <a:ext cx="1357313" cy="500063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-323850" y="3825875"/>
            <a:ext cx="313055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b="1" dirty="0" smtClean="0"/>
              <a:t>Starověká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 b="1" dirty="0" smtClean="0"/>
              <a:t>Čína</a:t>
            </a:r>
            <a:endParaRPr lang="cs-CZ" sz="2400" b="1" dirty="0"/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 rot="10800000" flipV="1">
            <a:off x="8501063" y="5000625"/>
            <a:ext cx="428625" cy="26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 sz="1100"/>
          </a:p>
        </p:txBody>
      </p:sp>
      <p:pic>
        <p:nvPicPr>
          <p:cNvPr id="29698" name="Picture 2" descr="http://upload.wikimedia.org/wikipedia/commons/9/96/Liang%27s_calligraph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1916832"/>
            <a:ext cx="2514600" cy="4572000"/>
          </a:xfrm>
          <a:prstGeom prst="rect">
            <a:avLst/>
          </a:prstGeom>
          <a:noFill/>
        </p:spPr>
      </p:pic>
      <p:pic>
        <p:nvPicPr>
          <p:cNvPr id="29700" name="Picture 4" descr="buddhistický klášter,budovy,Čína,čínský,dopisy,fotografie,Guijang,kameny,místa,náboženský,náboženství,pamětní zeď,symboly,zdi"/>
          <p:cNvPicPr>
            <a:picLocks noChangeAspect="1" noChangeArrowheads="1"/>
          </p:cNvPicPr>
          <p:nvPr/>
        </p:nvPicPr>
        <p:blipFill>
          <a:blip r:embed="rId4" cstate="print"/>
          <a:srcRect t="18609" r="4629" b="18586"/>
          <a:stretch>
            <a:fillRect/>
          </a:stretch>
        </p:blipFill>
        <p:spPr bwMode="auto">
          <a:xfrm>
            <a:off x="5220072" y="2780928"/>
            <a:ext cx="3384376" cy="2228735"/>
          </a:xfrm>
          <a:prstGeom prst="rect">
            <a:avLst/>
          </a:prstGeom>
          <a:noFill/>
        </p:spPr>
      </p:pic>
      <p:pic>
        <p:nvPicPr>
          <p:cNvPr id="2" name="Picture 2" descr="Soubor:. Hanzi (zjednodušená) sv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836712"/>
            <a:ext cx="1450234" cy="2719189"/>
          </a:xfrm>
          <a:prstGeom prst="rect">
            <a:avLst/>
          </a:prstGeom>
          <a:noFill/>
        </p:spPr>
      </p:pic>
      <p:pic>
        <p:nvPicPr>
          <p:cNvPr id="17412" name="Picture 4" descr="Soubor: Kanji Wa.sv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40152" y="5301208"/>
            <a:ext cx="1266825" cy="1171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14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250825" y="1341438"/>
            <a:ext cx="4392613" cy="47847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dirty="0" smtClean="0"/>
              <a:t>Jak se jmenují největší egyptské stavby a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 </a:t>
            </a:r>
            <a:r>
              <a:rPr lang="cs-CZ" dirty="0" smtClean="0"/>
              <a:t>čemu sloužily?</a:t>
            </a:r>
          </a:p>
        </p:txBody>
      </p:sp>
      <p:sp>
        <p:nvSpPr>
          <p:cNvPr id="17412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1187624" y="558924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00125" y="4929188"/>
            <a:ext cx="1357313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467544" y="2852936"/>
            <a:ext cx="2563813" cy="18383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b="1" dirty="0" smtClean="0"/>
              <a:t>Pyramidy.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 b="1" dirty="0" smtClean="0"/>
              <a:t>Hrobky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 b="1" dirty="0" smtClean="0"/>
              <a:t>faraonů</a:t>
            </a:r>
            <a:endParaRPr lang="cs-CZ" sz="2800" b="1" dirty="0"/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 dirty="0"/>
          </a:p>
        </p:txBody>
      </p:sp>
      <p:pic>
        <p:nvPicPr>
          <p:cNvPr id="28673" name="Picture 1" descr="C:\Users\Jana Cmárová\Downloads\MP90040324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620688"/>
            <a:ext cx="3938359" cy="5904656"/>
          </a:xfrm>
          <a:prstGeom prst="rect">
            <a:avLst/>
          </a:prstGeom>
          <a:noFill/>
        </p:spPr>
      </p:pic>
      <p:pic>
        <p:nvPicPr>
          <p:cNvPr id="28675" name="Picture 3" descr="architektura,budovy,pyramid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4941168"/>
            <a:ext cx="1728192" cy="1728192"/>
          </a:xfrm>
          <a:prstGeom prst="rect">
            <a:avLst/>
          </a:prstGeom>
          <a:noFill/>
        </p:spPr>
      </p:pic>
      <p:pic>
        <p:nvPicPr>
          <p:cNvPr id="16386" name="Picture 2" descr="brouci,Egypt,Egypťané,egyptologie,hmyz,Hórovo oko,Horus,křídla,náboženství,oko boha Ra,příroda,Ra,skarabeové,symboly,zvířat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2924944"/>
            <a:ext cx="1728192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15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2843213" y="1196975"/>
            <a:ext cx="6049267" cy="1367929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/>
              <a:t>Jak a na co se psalo v Mezopotámii?</a:t>
            </a:r>
          </a:p>
          <a:p>
            <a:pPr eaLnBrk="1" hangingPunct="1"/>
            <a:endParaRPr lang="cs-CZ" dirty="0" smtClean="0"/>
          </a:p>
        </p:txBody>
      </p:sp>
      <p:sp>
        <p:nvSpPr>
          <p:cNvPr id="18436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27584" y="5949280"/>
            <a:ext cx="1357312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0" y="3789040"/>
            <a:ext cx="3168476" cy="19447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b="1" dirty="0" smtClean="0"/>
              <a:t>Seříznutým rákosem na hliněné tabulky</a:t>
            </a:r>
            <a:endParaRPr lang="cs-CZ" sz="2800" b="1" dirty="0"/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 dirty="0"/>
          </a:p>
        </p:txBody>
      </p:sp>
      <p:pic>
        <p:nvPicPr>
          <p:cNvPr id="15362" name="Picture 2" descr="http://upload.wikimedia.org/wikipedia/commons/5/5b/British_Museum_Flood_Tablet_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3203848" y="1722810"/>
            <a:ext cx="4536504" cy="4802534"/>
          </a:xfrm>
          <a:prstGeom prst="rect">
            <a:avLst/>
          </a:prstGeom>
          <a:noFill/>
        </p:spPr>
      </p:pic>
      <p:pic>
        <p:nvPicPr>
          <p:cNvPr id="15364" name="Picture 4" descr="http://upload.wikimedia.org/wikipedia/commons/2/20/Invencion_de_la_escritur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1844824"/>
            <a:ext cx="2214244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16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85875"/>
            <a:ext cx="8229600" cy="484028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/>
              <a:t>Podle čeho získala oblast Fénicie své jméno?</a:t>
            </a:r>
          </a:p>
          <a:p>
            <a:pPr eaLnBrk="1" hangingPunct="1">
              <a:buFontTx/>
              <a:buNone/>
            </a:pPr>
            <a:endParaRPr lang="cs-CZ" dirty="0" smtClean="0"/>
          </a:p>
        </p:txBody>
      </p:sp>
      <p:sp>
        <p:nvSpPr>
          <p:cNvPr id="19460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187624" y="6093296"/>
            <a:ext cx="1357313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179388" y="4293096"/>
            <a:ext cx="3097212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400" b="1" dirty="0" smtClean="0"/>
              <a:t>Podle toho, že uměli barvit látky purpurovou barvou.</a:t>
            </a:r>
            <a:endParaRPr lang="cs-CZ" sz="2400" b="1" dirty="0"/>
          </a:p>
        </p:txBody>
      </p:sp>
      <p:pic>
        <p:nvPicPr>
          <p:cNvPr id="14338" name="Picture 2" descr="http://upload.wikimedia.org/wikipedia/commons/9/95/Bolinus_brandaris_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2132856"/>
            <a:ext cx="4860032" cy="3470063"/>
          </a:xfrm>
          <a:prstGeom prst="rect">
            <a:avLst/>
          </a:prstGeom>
          <a:noFill/>
        </p:spPr>
      </p:pic>
      <p:pic>
        <p:nvPicPr>
          <p:cNvPr id="14340" name="Picture 4" descr="http://upload.wikimedia.org/wikipedia/commons/9/91/Hippos_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2132856"/>
            <a:ext cx="3819525" cy="20574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17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/>
              <a:t>Kdo je to kočovník?</a:t>
            </a:r>
          </a:p>
          <a:p>
            <a:pPr eaLnBrk="1" hangingPunct="1">
              <a:buFontTx/>
              <a:buNone/>
            </a:pPr>
            <a:endParaRPr lang="cs-CZ" dirty="0" smtClean="0"/>
          </a:p>
        </p:txBody>
      </p:sp>
      <p:sp>
        <p:nvSpPr>
          <p:cNvPr id="20484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059832" y="6357938"/>
            <a:ext cx="1357313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755576" y="5301208"/>
            <a:ext cx="5868144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b="1" dirty="0" smtClean="0"/>
              <a:t>Ten kdo se neustále přesouvá 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z </a:t>
            </a:r>
            <a:r>
              <a:rPr lang="cs-CZ" sz="2800" b="1" dirty="0" smtClean="0"/>
              <a:t>místa na místo.</a:t>
            </a:r>
            <a:endParaRPr lang="cs-CZ" sz="3200" b="1" dirty="0"/>
          </a:p>
        </p:txBody>
      </p:sp>
      <p:pic>
        <p:nvPicPr>
          <p:cNvPr id="13314" name="Picture 2" descr="http://upload.wikimedia.org/wikipedia/commons/4/46/Atli.jpg?uselang=c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1772816"/>
            <a:ext cx="2389195" cy="3769618"/>
          </a:xfrm>
          <a:prstGeom prst="rect">
            <a:avLst/>
          </a:prstGeom>
          <a:noFill/>
        </p:spPr>
      </p:pic>
      <p:pic>
        <p:nvPicPr>
          <p:cNvPr id="13316" name="Picture 4" descr="http://upload.wikimedia.org/wikipedia/commons/2/2d/Hunne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1772816"/>
            <a:ext cx="5234428" cy="34023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18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179388" y="1196975"/>
            <a:ext cx="5688756" cy="1583953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2900" dirty="0" smtClean="0"/>
              <a:t>Jak se jmenuje proces balzamování používaný ve starém Egyptě?</a:t>
            </a:r>
          </a:p>
          <a:p>
            <a:pPr eaLnBrk="1" hangingPunct="1">
              <a:buFontTx/>
              <a:buNone/>
            </a:pPr>
            <a:endParaRPr lang="cs-CZ" dirty="0" smtClean="0"/>
          </a:p>
        </p:txBody>
      </p:sp>
      <p:sp>
        <p:nvSpPr>
          <p:cNvPr id="2150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71563" y="5143500"/>
            <a:ext cx="1357312" cy="500063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683568" y="5877272"/>
            <a:ext cx="2232347" cy="757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b="1" dirty="0" smtClean="0"/>
              <a:t>Mumifikace</a:t>
            </a:r>
            <a:endParaRPr lang="cs-CZ" sz="3200" b="1" dirty="0"/>
          </a:p>
        </p:txBody>
      </p:sp>
      <p:pic>
        <p:nvPicPr>
          <p:cNvPr id="12290" name="Picture 2" descr="http://upload.wikimedia.org/wikipedia/commons/c/cc/Mummy_at_British_Museu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636912"/>
            <a:ext cx="2976063" cy="2160240"/>
          </a:xfrm>
          <a:prstGeom prst="rect">
            <a:avLst/>
          </a:prstGeom>
          <a:noFill/>
        </p:spPr>
      </p:pic>
      <p:pic>
        <p:nvPicPr>
          <p:cNvPr id="12292" name="Picture 4" descr="http://upload.wikimedia.org/wikipedia/commons/e/e5/Totenbuch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2921" y="188640"/>
            <a:ext cx="3201079" cy="4464496"/>
          </a:xfrm>
          <a:prstGeom prst="rect">
            <a:avLst/>
          </a:prstGeom>
          <a:noFill/>
        </p:spPr>
      </p:pic>
      <p:pic>
        <p:nvPicPr>
          <p:cNvPr id="12294" name="Picture 6" descr="http://upload.wikimedia.org/wikipedia/commons/d/d6/Mummy_Louvr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63822" y="3717032"/>
            <a:ext cx="2958208" cy="22186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19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428625" y="1196975"/>
            <a:ext cx="3998913" cy="46863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3000" dirty="0" smtClean="0"/>
              <a:t>Housenky jakého motýla jsou potřeba k výrobě hedvábí?</a:t>
            </a:r>
          </a:p>
          <a:p>
            <a:pPr eaLnBrk="1" hangingPunct="1">
              <a:buFontTx/>
              <a:buNone/>
            </a:pPr>
            <a:endParaRPr lang="cs-CZ" dirty="0" smtClean="0"/>
          </a:p>
        </p:txBody>
      </p:sp>
      <p:sp>
        <p:nvSpPr>
          <p:cNvPr id="22532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258888" y="5732463"/>
            <a:ext cx="1357312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484438" y="5732463"/>
            <a:ext cx="3887762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b="1" dirty="0" smtClean="0"/>
              <a:t>Bourec morušový</a:t>
            </a:r>
            <a:endParaRPr lang="cs-CZ" sz="3200" b="1" dirty="0"/>
          </a:p>
        </p:txBody>
      </p:sp>
      <p:pic>
        <p:nvPicPr>
          <p:cNvPr id="2" name="Picture 2" descr="http://upload.wikimedia.org/wikipedia/commons/0/0e/Silk_worm_adult01.JPG?uselang=c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1268760"/>
            <a:ext cx="4416490" cy="3312368"/>
          </a:xfrm>
          <a:prstGeom prst="rect">
            <a:avLst/>
          </a:prstGeom>
          <a:noFill/>
        </p:spPr>
      </p:pic>
      <p:pic>
        <p:nvPicPr>
          <p:cNvPr id="23556" name="Picture 4" descr="http://upload.wikimedia.org/wikipedia/commons/c/cc/Bombyx_mori_001.JPG?uselang=c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3212976"/>
            <a:ext cx="3549986" cy="23762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20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57313"/>
            <a:ext cx="8229600" cy="476885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/>
              <a:t>Ze které země pochází tyto vynálezy?</a:t>
            </a:r>
          </a:p>
          <a:p>
            <a:pPr eaLnBrk="1" hangingPunct="1">
              <a:buFontTx/>
              <a:buNone/>
            </a:pPr>
            <a:endParaRPr lang="cs-CZ" dirty="0" smtClean="0"/>
          </a:p>
        </p:txBody>
      </p:sp>
      <p:sp>
        <p:nvSpPr>
          <p:cNvPr id="23556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1560" y="4869160"/>
            <a:ext cx="1357313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539552" y="5589240"/>
            <a:ext cx="3571875" cy="811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b="1" dirty="0" smtClean="0"/>
              <a:t>Starověká Čína</a:t>
            </a:r>
            <a:endParaRPr lang="cs-CZ" sz="2800" b="1" dirty="0"/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 dirty="0"/>
          </a:p>
        </p:txBody>
      </p:sp>
      <p:pic>
        <p:nvPicPr>
          <p:cNvPr id="22530" name="Picture 2" descr="Soubor: Compass icon matte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060848"/>
            <a:ext cx="2664296" cy="2664296"/>
          </a:xfrm>
          <a:prstGeom prst="rect">
            <a:avLst/>
          </a:prstGeom>
          <a:noFill/>
        </p:spPr>
      </p:pic>
      <p:pic>
        <p:nvPicPr>
          <p:cNvPr id="22531" name="Picture 3" descr="C:\Users\Jana Cmárová\Downloads\MP90017796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1916832"/>
            <a:ext cx="2438400" cy="3657600"/>
          </a:xfrm>
          <a:prstGeom prst="rect">
            <a:avLst/>
          </a:prstGeom>
          <a:noFill/>
        </p:spPr>
      </p:pic>
      <p:pic>
        <p:nvPicPr>
          <p:cNvPr id="22533" name="Picture 5" descr="http://upload.wikimedia.org/wikipedia/commons/d/df/Pyrodex_powder_ffg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9832" y="1916832"/>
            <a:ext cx="3294720" cy="23762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2534" name="Picture 6" descr="C:\Users\Jana Cmárová\Downloads\MP900438723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95936" y="4509120"/>
            <a:ext cx="1545636" cy="20608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21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340768"/>
            <a:ext cx="8291264" cy="892696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/>
              <a:t>Jak se jmenují velké mezopotamské řeky?</a:t>
            </a:r>
          </a:p>
          <a:p>
            <a:pPr eaLnBrk="1" hangingPunct="1">
              <a:buFontTx/>
              <a:buNone/>
            </a:pPr>
            <a:endParaRPr lang="cs-CZ" dirty="0" smtClean="0"/>
          </a:p>
        </p:txBody>
      </p:sp>
      <p:sp>
        <p:nvSpPr>
          <p:cNvPr id="24580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323528" y="260648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71600" y="6093296"/>
            <a:ext cx="1357313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555776" y="6120805"/>
            <a:ext cx="3658145" cy="7371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b="1" dirty="0" smtClean="0"/>
              <a:t>Eufrat a Tigris</a:t>
            </a:r>
            <a:endParaRPr lang="cs-CZ" sz="2800" b="1" dirty="0"/>
          </a:p>
        </p:txBody>
      </p:sp>
      <p:pic>
        <p:nvPicPr>
          <p:cNvPr id="9218" name="Picture 2" descr="http://upload.wikimedia.org/wikipedia/commons/0/06/Tigr-euph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7" y="1844824"/>
            <a:ext cx="3940737" cy="3960440"/>
          </a:xfrm>
          <a:prstGeom prst="rect">
            <a:avLst/>
          </a:prstGeom>
          <a:noFill/>
        </p:spPr>
      </p:pic>
      <p:pic>
        <p:nvPicPr>
          <p:cNvPr id="9220" name="Picture 4" descr="http://upload.wikimedia.org/wikipedia/commons/a/a4/Boat_on_Euphrates.jpg?uselang=c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1844824"/>
            <a:ext cx="3360373" cy="2520280"/>
          </a:xfrm>
          <a:prstGeom prst="rect">
            <a:avLst/>
          </a:prstGeom>
          <a:noFill/>
        </p:spPr>
      </p:pic>
      <p:pic>
        <p:nvPicPr>
          <p:cNvPr id="9222" name="Picture 6" descr="http://upload.wikimedia.org/wikipedia/commons/f/fc/Tigris_River_At_Diyarbakir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32256" y="4470004"/>
            <a:ext cx="3111744" cy="23879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22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25538"/>
            <a:ext cx="8229600" cy="5000625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/>
              <a:t>Jak se jmenuje tato stavba?</a:t>
            </a:r>
          </a:p>
        </p:txBody>
      </p:sp>
      <p:sp>
        <p:nvSpPr>
          <p:cNvPr id="25604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795963" y="4437063"/>
            <a:ext cx="1357312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5004048" y="5085184"/>
            <a:ext cx="3082925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b="1" dirty="0" smtClean="0"/>
              <a:t>Velká čínská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 b="1" dirty="0" smtClean="0"/>
              <a:t>zeď</a:t>
            </a:r>
            <a:endParaRPr lang="cs-CZ" sz="2800" b="1" dirty="0"/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 dirty="0"/>
          </a:p>
        </p:txBody>
      </p:sp>
      <p:pic>
        <p:nvPicPr>
          <p:cNvPr id="20482" name="Picture 2" descr="http://upload.wikimedia.org/wikipedia/commons/1/1a/Gran_muralla_badalig_agosto_2004JPG.jpg?uselang=c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628799"/>
            <a:ext cx="3456384" cy="5184577"/>
          </a:xfrm>
          <a:prstGeom prst="rect">
            <a:avLst/>
          </a:prstGeom>
          <a:noFill/>
        </p:spPr>
      </p:pic>
      <p:pic>
        <p:nvPicPr>
          <p:cNvPr id="20484" name="Picture 4" descr="http://upload.wikimedia.org/wikipedia/commons/e/e9/Great_wall_of_china-mutianyu_4.JPG?uselang=c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1700808"/>
            <a:ext cx="3563888" cy="26729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23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196752"/>
            <a:ext cx="8229600" cy="471328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/>
              <a:t>Jak se jmenoval egyptský </a:t>
            </a:r>
            <a:r>
              <a:rPr lang="cs-CZ" dirty="0" smtClean="0"/>
              <a:t>panovník?</a:t>
            </a:r>
            <a:endParaRPr lang="cs-CZ" dirty="0" smtClean="0"/>
          </a:p>
          <a:p>
            <a:pPr eaLnBrk="1" hangingPunct="1">
              <a:buFontTx/>
              <a:buNone/>
            </a:pPr>
            <a:endParaRPr lang="cs-CZ" dirty="0" smtClean="0"/>
          </a:p>
        </p:txBody>
      </p:sp>
      <p:sp>
        <p:nvSpPr>
          <p:cNvPr id="2662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87624" y="6021288"/>
            <a:ext cx="1357312" cy="500063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699792" y="5949280"/>
            <a:ext cx="3571875" cy="56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b="1" dirty="0" smtClean="0"/>
              <a:t>Faraon</a:t>
            </a:r>
            <a:endParaRPr lang="cs-CZ" sz="2800" b="1" dirty="0"/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 dirty="0"/>
          </a:p>
        </p:txBody>
      </p:sp>
      <p:pic>
        <p:nvPicPr>
          <p:cNvPr id="19458" name="Picture 2" descr="http://upload.wikimedia.org/wikipedia/commons/a/a2/GD-EG-Caire-Mus%C3%A9e01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1844823"/>
            <a:ext cx="2664296" cy="3825453"/>
          </a:xfrm>
          <a:prstGeom prst="rect">
            <a:avLst/>
          </a:prstGeom>
          <a:noFill/>
        </p:spPr>
      </p:pic>
      <p:pic>
        <p:nvPicPr>
          <p:cNvPr id="19462" name="Picture 6" descr="http://upload.wikimedia.org/wikipedia/commons/0/0a/Nefertiti_berli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1844824"/>
            <a:ext cx="2808312" cy="3744416"/>
          </a:xfrm>
          <a:prstGeom prst="rect">
            <a:avLst/>
          </a:prstGeom>
          <a:noFill/>
        </p:spPr>
      </p:pic>
      <p:pic>
        <p:nvPicPr>
          <p:cNvPr id="7170" name="Picture 2" descr="Egypt,faraóni,králové,muži,osoby,vláda,vládci"/>
          <p:cNvPicPr>
            <a:picLocks noChangeAspect="1" noChangeArrowheads="1"/>
          </p:cNvPicPr>
          <p:nvPr/>
        </p:nvPicPr>
        <p:blipFill>
          <a:blip r:embed="rId5" cstate="print"/>
          <a:srcRect l="16283" r="18586" b="-4675"/>
          <a:stretch>
            <a:fillRect/>
          </a:stretch>
        </p:blipFill>
        <p:spPr bwMode="auto">
          <a:xfrm>
            <a:off x="3347864" y="1844824"/>
            <a:ext cx="2448272" cy="39347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24</a:t>
            </a:r>
          </a:p>
        </p:txBody>
      </p:sp>
      <p:sp>
        <p:nvSpPr>
          <p:cNvPr id="28676" name="Rectangle 3"/>
          <p:cNvSpPr>
            <a:spLocks noGrp="1" noChangeArrowheads="1"/>
          </p:cNvSpPr>
          <p:nvPr>
            <p:ph idx="1"/>
          </p:nvPr>
        </p:nvSpPr>
        <p:spPr>
          <a:xfrm>
            <a:off x="0" y="1124745"/>
            <a:ext cx="5724128" cy="1296143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/>
              <a:t>Kolik znaků se musí naučit průměrný Číňan?</a:t>
            </a:r>
            <a:endParaRPr lang="cs-CZ" i="1" dirty="0" smtClean="0"/>
          </a:p>
          <a:p>
            <a:pPr eaLnBrk="1" hangingPunct="1">
              <a:buFontTx/>
              <a:buNone/>
            </a:pPr>
            <a:endParaRPr lang="cs-CZ" dirty="0" smtClean="0"/>
          </a:p>
        </p:txBody>
      </p:sp>
      <p:sp>
        <p:nvSpPr>
          <p:cNvPr id="2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8313" y="5732463"/>
            <a:ext cx="1357312" cy="501650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1907704" y="5733256"/>
            <a:ext cx="2664296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b="1" dirty="0" smtClean="0"/>
              <a:t>Cca 2000.</a:t>
            </a:r>
            <a:endParaRPr lang="cs-CZ" sz="2800" b="1" dirty="0"/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 dirty="0"/>
          </a:p>
        </p:txBody>
      </p:sp>
      <p:sp>
        <p:nvSpPr>
          <p:cNvPr id="28680" name="Text Box 10"/>
          <p:cNvSpPr txBox="1">
            <a:spLocks noChangeArrowheads="1"/>
          </p:cNvSpPr>
          <p:nvPr/>
        </p:nvSpPr>
        <p:spPr bwMode="auto">
          <a:xfrm>
            <a:off x="7164388" y="4797425"/>
            <a:ext cx="6477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pic>
        <p:nvPicPr>
          <p:cNvPr id="6146" name="Picture 2" descr="http://upload.wikimedia.org/wikipedia/commons/9/96/At_work.jpg?uselang=c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132856"/>
            <a:ext cx="5166915" cy="3456384"/>
          </a:xfrm>
          <a:prstGeom prst="rect">
            <a:avLst/>
          </a:prstGeom>
          <a:noFill/>
        </p:spPr>
      </p:pic>
      <p:pic>
        <p:nvPicPr>
          <p:cNvPr id="6148" name="Picture 4" descr="File:Hanzi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47656" y="260648"/>
            <a:ext cx="3096344" cy="3096344"/>
          </a:xfrm>
          <a:prstGeom prst="rect">
            <a:avLst/>
          </a:prstGeom>
          <a:noFill/>
        </p:spPr>
      </p:pic>
      <p:pic>
        <p:nvPicPr>
          <p:cNvPr id="6153" name="Picture 9" descr="C:\Users\Jana Cmárová\Downloads\MP900384886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3140968"/>
            <a:ext cx="2747487" cy="24936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25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25538"/>
            <a:ext cx="8229600" cy="5000625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/>
              <a:t>Vysvětli pojem „terakotová armáda“.</a:t>
            </a:r>
            <a:endParaRPr lang="cs-CZ" sz="2800" dirty="0" smtClean="0"/>
          </a:p>
        </p:txBody>
      </p:sp>
      <p:sp>
        <p:nvSpPr>
          <p:cNvPr id="28676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251520" y="260648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331640" y="6357938"/>
            <a:ext cx="1357312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0" y="5229200"/>
            <a:ext cx="3923928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b="1" dirty="0" smtClean="0"/>
              <a:t>„Armáda“ u hrobky císaře </a:t>
            </a:r>
            <a:r>
              <a:rPr lang="cs-CZ" sz="2800" b="1" dirty="0" err="1" smtClean="0"/>
              <a:t>Čchin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pic>
        <p:nvPicPr>
          <p:cNvPr id="5122" name="Picture 2" descr="http://upload.wikimedia.org/wikipedia/commons/7/7a/Xian_museu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628800"/>
            <a:ext cx="4636616" cy="3384376"/>
          </a:xfrm>
          <a:prstGeom prst="rect">
            <a:avLst/>
          </a:prstGeom>
          <a:noFill/>
        </p:spPr>
      </p:pic>
      <p:pic>
        <p:nvPicPr>
          <p:cNvPr id="5124" name="Picture 4" descr="http://upload.wikimedia.org/wikipedia/commons/a/a1/Terrakotta_2006_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1628800"/>
            <a:ext cx="3921900" cy="5229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26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1763688" y="1052736"/>
            <a:ext cx="5410944" cy="100811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/>
              <a:t>Co je to reinkarnace? </a:t>
            </a:r>
          </a:p>
          <a:p>
            <a:pPr eaLnBrk="1" hangingPunct="1"/>
            <a:endParaRPr lang="cs-CZ" dirty="0" smtClean="0"/>
          </a:p>
        </p:txBody>
      </p:sp>
      <p:sp>
        <p:nvSpPr>
          <p:cNvPr id="29700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43000" y="4929188"/>
            <a:ext cx="1357313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323528" y="5517232"/>
            <a:ext cx="2375843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b="1" dirty="0" smtClean="0"/>
              <a:t>Převtělení</a:t>
            </a:r>
            <a:endParaRPr lang="cs-CZ" sz="2800" b="1" dirty="0"/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 dirty="0"/>
          </a:p>
        </p:txBody>
      </p:sp>
      <p:pic>
        <p:nvPicPr>
          <p:cNvPr id="4098" name="Picture 2" descr="http://upload.wikimedia.org/wikipedia/commons/9/9d/Shiva_%28Lord_of_the_Dance%29%2C_Freer_Gallery_of_Art%2C_Washington%2C_DC_%286265051648%29.jpg?uselang=c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534" y="1628800"/>
            <a:ext cx="2394265" cy="3192354"/>
          </a:xfrm>
          <a:prstGeom prst="rect">
            <a:avLst/>
          </a:prstGeom>
          <a:noFill/>
        </p:spPr>
      </p:pic>
      <p:pic>
        <p:nvPicPr>
          <p:cNvPr id="4100" name="Picture 4" descr="http://upload.wikimedia.org/wikipedia/commons/c/c1/Maha_Sadashiva.JPG?uselang=c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1988840"/>
            <a:ext cx="3671742" cy="4419872"/>
          </a:xfrm>
          <a:prstGeom prst="rect">
            <a:avLst/>
          </a:prstGeom>
          <a:noFill/>
        </p:spPr>
      </p:pic>
      <p:pic>
        <p:nvPicPr>
          <p:cNvPr id="4102" name="Picture 6" descr="Asie,budovy,chrámy,místa,náboženství,sochy,Thajsk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3429000"/>
            <a:ext cx="2160240" cy="21602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04" name="Picture 8" descr="buddhismus,buddhisté,modlitební kola,náboženství,symboly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1124744"/>
            <a:ext cx="2160239" cy="21602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9" name="Picture 7" descr="C:\Users\Jana Cmárová\Downloads\MP90040040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908720"/>
            <a:ext cx="3030244" cy="4536504"/>
          </a:xfrm>
          <a:prstGeom prst="rect">
            <a:avLst/>
          </a:prstGeom>
          <a:noFill/>
        </p:spPr>
      </p:pic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27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124744"/>
            <a:ext cx="8229600" cy="485775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/>
              <a:t>Co jsou védy?</a:t>
            </a:r>
          </a:p>
          <a:p>
            <a:pPr eaLnBrk="1" hangingPunct="1">
              <a:buFontTx/>
              <a:buNone/>
            </a:pPr>
            <a:endParaRPr lang="cs-CZ" dirty="0" smtClean="0"/>
          </a:p>
        </p:txBody>
      </p:sp>
      <p:sp>
        <p:nvSpPr>
          <p:cNvPr id="30724" name="AutoShape 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00113" y="5516563"/>
            <a:ext cx="1357312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235200" y="5516563"/>
            <a:ext cx="5000625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 b="1" dirty="0" smtClean="0"/>
              <a:t>Oslavné písně, věnované bohům.</a:t>
            </a:r>
            <a:endParaRPr lang="cs-CZ" sz="3200" b="1" dirty="0"/>
          </a:p>
        </p:txBody>
      </p:sp>
      <p:pic>
        <p:nvPicPr>
          <p:cNvPr id="3074" name="Picture 2" descr="http://upload.wikimedia.org/wikipedia/commons/0/02/Rigveda_MS209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1700808"/>
            <a:ext cx="3641301" cy="3528392"/>
          </a:xfrm>
          <a:prstGeom prst="rect">
            <a:avLst/>
          </a:prstGeom>
          <a:noFill/>
        </p:spPr>
      </p:pic>
      <p:pic>
        <p:nvPicPr>
          <p:cNvPr id="3076" name="Picture 4" descr="http://upload.wikimedia.org/wikipedia/commons/1/1f/HinduismSymbol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2492896"/>
            <a:ext cx="2533650" cy="26479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28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124744"/>
            <a:ext cx="8229600" cy="341788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/>
              <a:t>Na jaký materiál a čím se psalo v Egyptě?</a:t>
            </a:r>
          </a:p>
        </p:txBody>
      </p:sp>
      <p:sp>
        <p:nvSpPr>
          <p:cNvPr id="3174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9750" y="4797425"/>
            <a:ext cx="1357313" cy="500063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467544" y="5445224"/>
            <a:ext cx="3960440" cy="1125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cs-CZ" sz="2800" b="1" dirty="0" smtClean="0"/>
              <a:t>Na papyrus, seříznutým rákosem.</a:t>
            </a:r>
            <a:endParaRPr lang="cs-CZ" sz="2800" b="1" dirty="0"/>
          </a:p>
          <a:p>
            <a:pPr>
              <a:spcBef>
                <a:spcPct val="20000"/>
              </a:spcBef>
              <a:buFontTx/>
              <a:buChar char="•"/>
            </a:pPr>
            <a:endParaRPr lang="cs-CZ" sz="3200" dirty="0"/>
          </a:p>
        </p:txBody>
      </p:sp>
      <p:pic>
        <p:nvPicPr>
          <p:cNvPr id="14338" name="Picture 2" descr="http://upload.wikimedia.org/wikipedia/commons/b/bd/Egypt.Papyrus.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1772816"/>
            <a:ext cx="5376597" cy="40324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33795" name="Zástupný symbol pro obsah 2"/>
          <p:cNvSpPr>
            <a:spLocks noGrp="1"/>
          </p:cNvSpPr>
          <p:nvPr>
            <p:ph idx="1"/>
          </p:nvPr>
        </p:nvSpPr>
        <p:spPr>
          <a:xfrm>
            <a:off x="323528" y="1382713"/>
            <a:ext cx="8640960" cy="5214639"/>
          </a:xfrm>
        </p:spPr>
        <p:txBody>
          <a:bodyPr>
            <a:normAutofit fontScale="47500" lnSpcReduction="20000"/>
          </a:bodyPr>
          <a:lstStyle/>
          <a:p>
            <a:pPr marL="609600" indent="-609600">
              <a:buFontTx/>
              <a:buNone/>
            </a:pPr>
            <a:r>
              <a:rPr lang="cs-CZ" dirty="0" smtClean="0"/>
              <a:t>Použité obrázky jsou z galerie Microsoft Office Klipart </a:t>
            </a:r>
            <a:r>
              <a:rPr lang="en-US" dirty="0" smtClean="0"/>
              <a:t>Gallery</a:t>
            </a:r>
            <a:r>
              <a:rPr lang="cs-CZ" dirty="0" smtClean="0"/>
              <a:t> online </a:t>
            </a:r>
            <a:r>
              <a:rPr lang="en-US" dirty="0" smtClean="0"/>
              <a:t>[cit. 201</a:t>
            </a:r>
            <a:r>
              <a:rPr lang="cs-CZ" dirty="0" smtClean="0"/>
              <a:t>3-07-02</a:t>
            </a:r>
            <a:r>
              <a:rPr lang="en-US" dirty="0" smtClean="0"/>
              <a:t>]</a:t>
            </a:r>
            <a:endParaRPr lang="cs-CZ" dirty="0" smtClean="0"/>
          </a:p>
          <a:p>
            <a:pPr marL="609600" indent="-609600">
              <a:buFontTx/>
              <a:buNone/>
            </a:pPr>
            <a:endParaRPr lang="cs-CZ" dirty="0" smtClean="0"/>
          </a:p>
          <a:p>
            <a:pPr marL="609600" indent="-609600">
              <a:buFontTx/>
              <a:buNone/>
            </a:pPr>
            <a:r>
              <a:rPr lang="cs-CZ" dirty="0" smtClean="0"/>
              <a:t>Dále:</a:t>
            </a:r>
          </a:p>
          <a:p>
            <a:r>
              <a:rPr lang="cs-CZ" u="sng" dirty="0" smtClean="0">
                <a:hlinkClick r:id="rId2"/>
              </a:rPr>
              <a:t>http://upload.wikimedia.org/wikipedia/commons/0/02/Eg-map.png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http://upload.wikimedia.org/wikipedia/commons/5/57/Cuneiform_script.jpg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http://upload.wikimedia.org/wikipedia/commons/5/58/Code-de-Hammurabi-1.jpg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http://upload.wikimedia.org/wikipedia/commons/2/24/Phoenician_alphabet.svg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http://upload.wikimedia.org/wikipedia/commons/c/c3/Pyramid_of_Caste_system_in_India.png?uselang=cs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http://upload.wikimedia.org/wikipedia/commons/0/0e/Silk_worm_adult01.JPG?uselang=cs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http://upload.wikimedia.org/wikipedia/commons/c/cc/Bombyx_mori_001.JPG?uselang=cs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http://upload.wikimedia.org/wikipedia/commons/e/e3/Ziggurat.svg</a:t>
            </a:r>
            <a:endParaRPr lang="cs-CZ" dirty="0" smtClean="0"/>
          </a:p>
          <a:p>
            <a:r>
              <a:rPr lang="cs-CZ" u="sng" dirty="0" smtClean="0">
                <a:hlinkClick r:id="rId10"/>
              </a:rPr>
              <a:t>http://upload.wikimedia.org/wikipedia/commons/2/2c/SumerianZiggurat.jpg</a:t>
            </a:r>
            <a:endParaRPr lang="cs-CZ" dirty="0" smtClean="0"/>
          </a:p>
          <a:p>
            <a:r>
              <a:rPr lang="cs-CZ" u="sng" dirty="0" smtClean="0">
                <a:hlinkClick r:id="rId11"/>
              </a:rPr>
              <a:t>http://upload.wikimedia.org/wikipedia/commons/8/8f/Indus_river_from_karakouram_highway.jpg</a:t>
            </a:r>
            <a:endParaRPr lang="cs-CZ" dirty="0" smtClean="0"/>
          </a:p>
          <a:p>
            <a:r>
              <a:rPr lang="cs-CZ" u="sng" dirty="0" smtClean="0">
                <a:hlinkClick r:id="rId12"/>
              </a:rPr>
              <a:t>http://upload.wikimedia.org/wikipedia/commons/c/c9/Hieroglyphs_from_the_tomb_of_Seti_I.jpg</a:t>
            </a:r>
            <a:endParaRPr lang="cs-CZ" dirty="0" smtClean="0"/>
          </a:p>
          <a:p>
            <a:r>
              <a:rPr lang="cs-CZ" u="sng" dirty="0" smtClean="0">
                <a:hlinkClick r:id="rId13"/>
              </a:rPr>
              <a:t>http://upload.wikimedia.org/wikipedia/commons/c/cb/Kom_Ombo_Portal_01d.jpg?uselang=cs</a:t>
            </a:r>
            <a:endParaRPr lang="cs-CZ" dirty="0" smtClean="0"/>
          </a:p>
          <a:p>
            <a:r>
              <a:rPr lang="cs-CZ" u="sng" dirty="0" smtClean="0">
                <a:hlinkClick r:id="rId14"/>
              </a:rPr>
              <a:t>http://upload.wikimedia.org/wikipedia/commons/3/3c/Berl%C3%ADn_-_Pergamon_-_Porta_d%27Ishtar_-_Lleons.JPG?uselang=cs</a:t>
            </a:r>
            <a:endParaRPr lang="cs-CZ" dirty="0" smtClean="0"/>
          </a:p>
          <a:p>
            <a:r>
              <a:rPr lang="cs-CZ" u="sng" dirty="0" smtClean="0">
                <a:hlinkClick r:id="rId15"/>
              </a:rPr>
              <a:t>http://upload.wikimedia.org/wikipedia/commons/9/96/Liang%27s_calligraphy.jpg</a:t>
            </a:r>
            <a:endParaRPr lang="cs-CZ" dirty="0" smtClean="0"/>
          </a:p>
          <a:p>
            <a:r>
              <a:rPr lang="cs-CZ" u="sng" dirty="0" smtClean="0">
                <a:hlinkClick r:id="rId16"/>
              </a:rPr>
              <a:t>http://upload.wikimedia.org/wikipedia/commons/1/1a/Gran_muralla_badalig_agosto_2004JPG.jpg?uselang=cs</a:t>
            </a:r>
            <a:endParaRPr lang="cs-CZ" u="sng" dirty="0" smtClean="0"/>
          </a:p>
          <a:p>
            <a:endParaRPr lang="cs-CZ" dirty="0" smtClean="0"/>
          </a:p>
          <a:p>
            <a:pPr marL="609600" indent="-609600">
              <a:buFontTx/>
              <a:buNone/>
            </a:pPr>
            <a:endParaRPr lang="cs-CZ" dirty="0" smtClean="0"/>
          </a:p>
          <a:p>
            <a:pPr marL="609600" indent="-609600">
              <a:buFontTx/>
              <a:buNone/>
            </a:pPr>
            <a:endParaRPr lang="cs-CZ" dirty="0" smtClean="0"/>
          </a:p>
        </p:txBody>
      </p:sp>
      <p:sp>
        <p:nvSpPr>
          <p:cNvPr id="33796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8243888" y="6165850"/>
            <a:ext cx="900112" cy="69215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363272" cy="6336704"/>
          </a:xfrm>
        </p:spPr>
        <p:txBody>
          <a:bodyPr>
            <a:normAutofit fontScale="55000" lnSpcReduction="20000"/>
          </a:bodyPr>
          <a:lstStyle/>
          <a:p>
            <a:r>
              <a:rPr lang="cs-CZ" u="sng" dirty="0" smtClean="0">
                <a:hlinkClick r:id="rId2"/>
              </a:rPr>
              <a:t>http://upload.wikimedia.org/wikipedia/commons/e/e9/Great_wall_of_china-mutianyu_4.JPG?uselang=cs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http://upload.wikimedia.org/wikipedia/commons/a/a2/GD-EG-Caire-Mus%C3%A9e017.JPG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http://upload.wikimedia.org/wikipedia/commons/0/00/Niu_anu_v.jpg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http://upload.wikimedia.org/wikipedia/commons/0/0a/Nefertiti_berlin.jpg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http://upload.wikimedia.org/wikipedia/commons/b/bd/Egypt.Papyrus.01.jpg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http://upload.wikimedia.org/wikipedia/commons/e/ee/Compass_icon_matte.svg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http://upload.wikimedia.org/wikipedia/commons/d/df/Pyrodex_powder_ffg.jpg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http://upload.wikimedia.org/wikipedia/commons/c/cc/Mummy_at_British_Museum.jpg</a:t>
            </a:r>
            <a:endParaRPr lang="cs-CZ" dirty="0" smtClean="0"/>
          </a:p>
          <a:p>
            <a:r>
              <a:rPr lang="cs-CZ" u="sng" dirty="0" smtClean="0">
                <a:hlinkClick r:id="rId10"/>
              </a:rPr>
              <a:t>http://upload.wikimedia.org/wikipedia/commons/e/e5/Totenbuch.jpg</a:t>
            </a:r>
            <a:endParaRPr lang="cs-CZ" dirty="0" smtClean="0"/>
          </a:p>
          <a:p>
            <a:r>
              <a:rPr lang="cs-CZ" u="sng" dirty="0" smtClean="0">
                <a:hlinkClick r:id="rId11"/>
              </a:rPr>
              <a:t>http://upload.wikimedia.org/wikipedia/commons/d/d6/Mummy_Louvre.jpg</a:t>
            </a:r>
            <a:endParaRPr lang="cs-CZ" dirty="0" smtClean="0"/>
          </a:p>
          <a:p>
            <a:r>
              <a:rPr lang="cs-CZ" u="sng" dirty="0" smtClean="0">
                <a:hlinkClick r:id="rId12"/>
              </a:rPr>
              <a:t>http://upload.wikimedia.org/wikipedia/commons/9/9d/Shiva_%28Lord_of_the_Dance%29%2C_Freer_Gallery_of_Art%2C_Washington%2C_DC_%286265051648%29.jpg?uselang=cs</a:t>
            </a:r>
            <a:endParaRPr lang="cs-CZ" dirty="0" smtClean="0"/>
          </a:p>
          <a:p>
            <a:r>
              <a:rPr lang="cs-CZ" u="sng" dirty="0" smtClean="0">
                <a:hlinkClick r:id="rId13"/>
              </a:rPr>
              <a:t>http://upload.wikimedia.org/wikipedia/commons/c/c1/Maha_Sadashiva.JPG?uselang=cs</a:t>
            </a:r>
            <a:endParaRPr lang="cs-CZ" dirty="0" smtClean="0"/>
          </a:p>
          <a:p>
            <a:r>
              <a:rPr lang="cs-CZ" u="sng" dirty="0" smtClean="0">
                <a:hlinkClick r:id="rId14"/>
              </a:rPr>
              <a:t>http://upload.wikimedia.org/wikipedia/commons/5/5b/British_Museum_Flood_Tablet_1.jpg</a:t>
            </a:r>
            <a:endParaRPr lang="cs-CZ" dirty="0" smtClean="0"/>
          </a:p>
          <a:p>
            <a:r>
              <a:rPr lang="cs-CZ" u="sng" dirty="0" smtClean="0">
                <a:hlinkClick r:id="rId15"/>
              </a:rPr>
              <a:t>http://upload.wikimedia.org/wikipedia/commons/2/20/Invencion_de_la_escritura.jpg</a:t>
            </a:r>
            <a:endParaRPr lang="cs-CZ" dirty="0" smtClean="0"/>
          </a:p>
          <a:p>
            <a:r>
              <a:rPr lang="cs-CZ" u="sng" dirty="0" smtClean="0">
                <a:hlinkClick r:id="rId16"/>
              </a:rPr>
              <a:t>http://upload.wikimedia.org/wikipedia/commons/1/1a/Vorderasiatisches_Museum_Berlin_022.jpg</a:t>
            </a:r>
            <a:endParaRPr lang="cs-CZ" dirty="0" smtClean="0"/>
          </a:p>
          <a:p>
            <a:r>
              <a:rPr lang="cs-CZ" u="sng" dirty="0" smtClean="0">
                <a:hlinkClick r:id="rId17"/>
              </a:rPr>
              <a:t>http://upload.wikimedia.org/wikipedia/commons/9/95/Bolinus_brandaris_01.jpg</a:t>
            </a:r>
            <a:endParaRPr lang="cs-CZ" dirty="0" smtClean="0"/>
          </a:p>
          <a:p>
            <a:r>
              <a:rPr lang="cs-CZ" u="sng" dirty="0" smtClean="0">
                <a:hlinkClick r:id="rId18"/>
              </a:rPr>
              <a:t>http://upload.wikimedia.org/wikipedia/commons/9/91/Hippos_2.jpg</a:t>
            </a:r>
            <a:endParaRPr lang="cs-CZ" dirty="0" smtClean="0"/>
          </a:p>
          <a:p>
            <a:r>
              <a:rPr lang="cs-CZ" u="sng" dirty="0" smtClean="0">
                <a:hlinkClick r:id="rId19"/>
              </a:rPr>
              <a:t>http://upload.wikimedia.org/wikipedia/commons/0/02/Rigveda_MS2097.jpg</a:t>
            </a:r>
            <a:endParaRPr lang="cs-CZ" dirty="0" smtClean="0"/>
          </a:p>
          <a:p>
            <a:r>
              <a:rPr lang="cs-CZ" u="sng" dirty="0" smtClean="0">
                <a:hlinkClick r:id="rId20"/>
              </a:rPr>
              <a:t>http://upload.wikimedia.org/wikipedia/commons/1/1f/HinduismSymbol.PNG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363272" cy="6264696"/>
          </a:xfrm>
        </p:spPr>
        <p:txBody>
          <a:bodyPr>
            <a:normAutofit fontScale="55000" lnSpcReduction="20000"/>
          </a:bodyPr>
          <a:lstStyle/>
          <a:p>
            <a:r>
              <a:rPr lang="cs-CZ" u="sng" dirty="0" smtClean="0">
                <a:hlinkClick r:id="rId2"/>
              </a:rPr>
              <a:t>http://upload.wikimedia.org/wikipedia/commons/2/2e/Halebid3.JPG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http://upload.wikimedia.org/wikipedia/commons/7/7a/Xian_museum.jpg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http://upload.wikimedia.org/wikipedia/commons/a/a1/Terrakotta_2006_1.jpg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http://upload.wikimedia.org/wikipedia/commons/9/96/At_work.jpg?uselang=cs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http://upload.wikimedia.org/wikipedia/commons/9/99/Hanzi.svg?uselang=cs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http://upload.wikimedia.org/wikipedia/commons/b/be/Hanzi_%28traditional%29.svg?uselang=cs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http://upload.wikimedia.org/wikipedia/commons/8/8e/Arborio_Rice_%283769693295%29.jpg?uselang=cs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http://upload.wikimedia.org/wikipedia/commons/4/4a/Rembrandt_Harmensz._van_Rijn_079.jpg</a:t>
            </a:r>
            <a:endParaRPr lang="cs-CZ" dirty="0" smtClean="0"/>
          </a:p>
          <a:p>
            <a:r>
              <a:rPr lang="cs-CZ" u="sng" dirty="0" smtClean="0">
                <a:hlinkClick r:id="rId10"/>
              </a:rPr>
              <a:t>http://upload.wikimedia.org/wikipedia/commons/4/4a/Spas_vsederzhitel_sinay.jpg</a:t>
            </a:r>
            <a:endParaRPr lang="cs-CZ" dirty="0" smtClean="0"/>
          </a:p>
          <a:p>
            <a:r>
              <a:rPr lang="cs-CZ" u="sng" dirty="0" smtClean="0">
                <a:hlinkClick r:id="rId11"/>
              </a:rPr>
              <a:t>http://upload.wikimedia.org/wikipedia/commons/1/1c/Vache_d%27Abondance.jpg</a:t>
            </a:r>
            <a:endParaRPr lang="cs-CZ" dirty="0" smtClean="0"/>
          </a:p>
          <a:p>
            <a:r>
              <a:rPr lang="cs-CZ" u="sng" dirty="0" smtClean="0">
                <a:hlinkClick r:id="rId12"/>
              </a:rPr>
              <a:t>http://upload.wikimedia.org/wikipedia/commons/4/46/Atli.jpg?uselang=cs</a:t>
            </a:r>
            <a:endParaRPr lang="cs-CZ" dirty="0" smtClean="0"/>
          </a:p>
          <a:p>
            <a:r>
              <a:rPr lang="cs-CZ" u="sng" dirty="0" smtClean="0">
                <a:hlinkClick r:id="rId13"/>
              </a:rPr>
              <a:t>http://upload.wikimedia.org/wikipedia/commons/2/2d/Hunnen.jpg</a:t>
            </a:r>
            <a:endParaRPr lang="cs-CZ" dirty="0" smtClean="0"/>
          </a:p>
          <a:p>
            <a:r>
              <a:rPr lang="cs-CZ" u="sng" dirty="0" smtClean="0">
                <a:hlinkClick r:id="rId14"/>
              </a:rPr>
              <a:t>http://upload.wikimedia.org/wikipedia/commons/0/06/Tigr-euph.png</a:t>
            </a:r>
            <a:endParaRPr lang="cs-CZ" dirty="0" smtClean="0"/>
          </a:p>
          <a:p>
            <a:r>
              <a:rPr lang="cs-CZ" u="sng" dirty="0" smtClean="0">
                <a:hlinkClick r:id="rId15"/>
              </a:rPr>
              <a:t>http://upload.wikimedia.org/wikipedia/commons/a/a4/Boat_on_Euphrates.jpg?uselang=cs</a:t>
            </a:r>
            <a:endParaRPr lang="cs-CZ" dirty="0" smtClean="0"/>
          </a:p>
          <a:p>
            <a:r>
              <a:rPr lang="cs-CZ" u="sng" dirty="0" smtClean="0">
                <a:hlinkClick r:id="rId16"/>
              </a:rPr>
              <a:t>http://upload.wikimedia.org/wikipedia/commons/f/fc/Tigris_River_At_Diyarbakir.JPG</a:t>
            </a:r>
            <a:endParaRPr lang="cs-CZ" dirty="0" smtClean="0"/>
          </a:p>
          <a:p>
            <a:r>
              <a:rPr lang="cs-CZ" u="sng" dirty="0" smtClean="0">
                <a:hlinkClick r:id="rId17"/>
              </a:rPr>
              <a:t>http://upload.wikimedia.org/wikipedia/commons/8/84/Hanzi_%28simplified%29.svg</a:t>
            </a:r>
            <a:endParaRPr lang="cs-CZ" dirty="0" smtClean="0"/>
          </a:p>
          <a:p>
            <a:r>
              <a:rPr lang="cs-CZ" u="sng" dirty="0" smtClean="0">
                <a:hlinkClick r:id="rId18"/>
              </a:rPr>
              <a:t>http://upload.wikimedia.org/wikipedia/commons/a/ad/Kanji_Wa.svg</a:t>
            </a:r>
            <a:endParaRPr lang="cs-CZ" dirty="0" smtClean="0"/>
          </a:p>
          <a:p>
            <a:r>
              <a:rPr lang="cs-CZ" u="sng" dirty="0" smtClean="0">
                <a:hlinkClick r:id="rId19"/>
              </a:rPr>
              <a:t>http://upload.wikimedia.org/wikipedia/commons/1/1a/Istanbul_-_Museo_archeol._-_Rilievo_da_porta_di_Ishtar_a_Babilonia_%28604-562_a.C.%29_-_Foto_G._Dall%27Orto_28-5-2006.jpg?uselang=cs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5841</TotalTime>
  <Words>721</Words>
  <Application>Microsoft Office PowerPoint</Application>
  <PresentationFormat>Předvádění na obrazovce (4:3)</PresentationFormat>
  <Paragraphs>299</Paragraphs>
  <Slides>34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35" baseType="lpstr">
      <vt:lpstr>Vrchol</vt:lpstr>
      <vt:lpstr>Prezentace aplikace PowerPoint</vt:lpstr>
      <vt:lpstr>Opakování STarověk</vt:lpstr>
      <vt:lpstr>Prezentace aplikace PowerPoint</vt:lpstr>
      <vt:lpstr>1</vt:lpstr>
      <vt:lpstr>2</vt:lpstr>
      <vt:lpstr>3</vt:lpstr>
      <vt:lpstr>4</vt:lpstr>
      <vt:lpstr>5</vt:lpstr>
      <vt:lpstr>6</vt:lpstr>
      <vt:lpstr>7</vt:lpstr>
      <vt:lpstr>8</vt:lpstr>
      <vt:lpstr>9</vt:lpstr>
      <vt:lpstr>10</vt:lpstr>
      <vt:lpstr>11</vt:lpstr>
      <vt:lpstr>12</vt:lpstr>
      <vt:lpstr>13</vt:lpstr>
      <vt:lpstr>14</vt:lpstr>
      <vt:lpstr>15</vt:lpstr>
      <vt:lpstr>16</vt:lpstr>
      <vt:lpstr>17</vt:lpstr>
      <vt:lpstr>18</vt:lpstr>
      <vt:lpstr>19</vt:lpstr>
      <vt:lpstr>20</vt:lpstr>
      <vt:lpstr>21</vt:lpstr>
      <vt:lpstr>22</vt:lpstr>
      <vt:lpstr>23</vt:lpstr>
      <vt:lpstr>24</vt:lpstr>
      <vt:lpstr>25</vt:lpstr>
      <vt:lpstr>26</vt:lpstr>
      <vt:lpstr>27</vt:lpstr>
      <vt:lpstr>28</vt:lpstr>
      <vt:lpstr>Zdroje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AZ Kvíz - USA</dc:title>
  <dc:creator>Pavel Žižka</dc:creator>
  <dc:description>Autorem materiálu a všech jeho částí, není-li uvedeno jinak, je Pavel Žižka._x000d_
Dostupné z Metodického portálu www.rvp.cz, ISSN: 1802-4785, financovaného z ESF a státního rozpočtu ČR. Provozováno Výzkumným ústavem pedagogickým v Praze.</dc:description>
  <cp:lastModifiedBy>jitka</cp:lastModifiedBy>
  <cp:revision>253</cp:revision>
  <dcterms:created xsi:type="dcterms:W3CDTF">2010-08-29T18:44:46Z</dcterms:created>
  <dcterms:modified xsi:type="dcterms:W3CDTF">2013-10-29T10:59:45Z</dcterms:modified>
</cp:coreProperties>
</file>