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C173A-16ED-44C9-9BEB-3E4F28531A5B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40E96-82B4-4EB8-96E0-1F102BC23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69DFF-99EA-4C05-B9BD-555B81E436CC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C56D3-51CE-4A9D-9210-06547CF2F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5FE85-6D4A-4230-8867-83B63842B25C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949A6-559B-47A2-B352-4A4FF6AF4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BAA2B-939D-4B90-996E-92B19623467B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C16CB-3E4D-47A4-8738-DF27DE15E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B30E0-81D7-4962-9072-7B5865469B3C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8E094-B4C4-43AB-9E4D-F16B50F3F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CFD8-D454-4BE3-97F1-D6C315CC3837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6C477-68AE-4398-B1E7-5E8B069B0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F17AA-B7FA-46F5-B1A2-12C21666BA9E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D17AB-CAED-40AC-8A91-EA34E3FF98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77BC5-EA65-41B4-8802-E1E05469DEBB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E3FE6-44BC-47CD-ABBB-A2E312F68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D9519-9F1D-44D9-B282-47CF4611861F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B9072-0F9B-489C-9266-0E044FBF13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4CA18-EB07-459B-88CD-620CFF382F83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077E0-9922-4FBD-88D9-1878EFF79B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017DD-FB19-4002-ACA3-69DB12847D0C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7D8B21-02FA-4018-9903-7A8F8A616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2DED9D-E15F-49DA-949A-0E2A5E08B4C5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02AFB4-949D-471F-9629-B4CD74E8D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692150"/>
            <a:ext cx="7772400" cy="3024188"/>
          </a:xfrm>
        </p:spPr>
        <p:txBody>
          <a:bodyPr/>
          <a:lstStyle/>
          <a:p>
            <a:pPr eaLnBrk="1" hangingPunct="1"/>
            <a:r>
              <a:rPr lang="cs-CZ" sz="3600" smtClean="0"/>
              <a:t>ŠABLONA III/2</a:t>
            </a:r>
            <a:br>
              <a:rPr lang="cs-CZ" sz="3600" smtClean="0"/>
            </a:br>
            <a:r>
              <a:rPr lang="cs-CZ" sz="3600" smtClean="0"/>
              <a:t>Tuky                                                                   Mgr. Libuše Junová, ZŠ Horní Slavkov VY_32_INOVACE_93_Tuky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03475" y="3709988"/>
            <a:ext cx="4689475" cy="13747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03400" y="3582988"/>
            <a:ext cx="60960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TUKY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</a:rPr>
              <a:t>Estery glycerolu a vyšších karboxylových kyselin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esterifikace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Glycerol + mastné kyseliny 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364163" y="1916113"/>
            <a:ext cx="50006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Tuky podle výskytu</a:t>
            </a:r>
          </a:p>
        </p:txBody>
      </p:sp>
      <p:graphicFrame>
        <p:nvGraphicFramePr>
          <p:cNvPr id="16404" name="Group 20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1485900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rostlinné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Oleje (slunečnicový,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olivový,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sojový…)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živočišné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máslo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sádlo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rybí tuk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Příklady potravin obsahujících tuky</a:t>
            </a:r>
          </a:p>
        </p:txBody>
      </p:sp>
      <p:sp>
        <p:nvSpPr>
          <p:cNvPr id="17410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Olivy,</a:t>
            </a:r>
            <a:r>
              <a:rPr lang="cs-CZ" sz="2000" smtClean="0">
                <a:latin typeface="Arial" charset="0"/>
              </a:rPr>
              <a:t> </a:t>
            </a:r>
            <a:r>
              <a:rPr lang="cs-CZ" sz="2000" smtClean="0"/>
              <a:t>máslo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" y="476250"/>
            <a:ext cx="5395913" cy="344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8713" y="1989138"/>
            <a:ext cx="3744912" cy="286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mýdla</a:t>
            </a:r>
          </a:p>
        </p:txBody>
      </p:sp>
      <p:sp>
        <p:nvSpPr>
          <p:cNvPr id="18434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Jsou sodné nebo draselné soli mastných kyselin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které se vyrábí z tuků.</a:t>
            </a:r>
          </a:p>
          <a:p>
            <a:pPr eaLnBrk="1" hangingPunct="1"/>
            <a:r>
              <a:rPr lang="cs-CZ" smtClean="0"/>
              <a:t>Schéma: tuk + hydroxid ------- glycerol + mýdlo</a:t>
            </a:r>
          </a:p>
        </p:txBody>
      </p:sp>
      <p:sp>
        <p:nvSpPr>
          <p:cNvPr id="18435" name="Zástupný symbol pro obrázek 1"/>
          <p:cNvSpPr>
            <a:spLocks noGrp="1"/>
          </p:cNvSpPr>
          <p:nvPr>
            <p:ph type="pic" idx="1"/>
          </p:nvPr>
        </p:nvSpPr>
        <p:spPr>
          <a:xfrm>
            <a:off x="2700338" y="1700213"/>
            <a:ext cx="3887787" cy="3035300"/>
          </a:xfrm>
        </p:spPr>
      </p:sp>
      <p:sp>
        <p:nvSpPr>
          <p:cNvPr id="18436" name="Zástupný symbol pro obrázek 1"/>
          <p:cNvSpPr txBox="1">
            <a:spLocks/>
          </p:cNvSpPr>
          <p:nvPr/>
        </p:nvSpPr>
        <p:spPr bwMode="auto">
          <a:xfrm>
            <a:off x="1835150" y="620713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37" name="Zástupný symbol pro obrázek 1"/>
          <p:cNvSpPr txBox="1">
            <a:spLocks/>
          </p:cNvSpPr>
          <p:nvPr/>
        </p:nvSpPr>
        <p:spPr bwMode="auto">
          <a:xfrm>
            <a:off x="1835150" y="620713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184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43088" y="1438275"/>
            <a:ext cx="5457825" cy="398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349250" y="549275"/>
            <a:ext cx="8301038" cy="5975350"/>
          </a:xfrm>
        </p:spPr>
        <p:txBody>
          <a:bodyPr/>
          <a:lstStyle/>
          <a:p>
            <a:pPr eaLnBrk="1" hangingPunct="1"/>
            <a:r>
              <a:rPr lang="cs-CZ" sz="1600" smtClean="0"/>
              <a:t>http://www.google.cz/imgres?imgurl=http://www.nazeleno.cz/Files/FckGallery/Olivy.zip/06.jpg&amp;imgrefurl=http://www.nazeleno.cz/olivy-zdrave-nekaloricke-plne-vitaminu.aspx&amp;h=318&amp;w=498&amp;sz=137&amp;tbnid=oP5GsPlLR_hZ_M:&amp;tbnh=83&amp;tbnw=130&amp;prev=/search%3Fq%3Dobr%25C3%25A1zky%2B-%2Bolivy%26tbm%3Disch%26tbo%3Du&amp;zoom=1&amp;q=obr%C3%A1zky+-+olivy&amp;hl=cs&amp;usg=__BgS9bCVNNBLZsabS7kpFRxJ75RQ=&amp;sa=X&amp;ei=Aw7dTfqPIYqc-wba2tzEDw&amp;ved=0CCcQ9QEwAQ&amp;biw=816&amp;bih=307</a:t>
            </a:r>
          </a:p>
        </p:txBody>
      </p:sp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611188" y="2492375"/>
            <a:ext cx="7777162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www.google.cz/imgres?imgurl=http://www.generace20.cz/wp-content/uploads/2011/02/m%C3%A1slo.jpg&amp;imgrefurl=http://www.generace20.cz/zpravodajstvi/lifestyle/jednou-maslo-jindy-margarin&amp;h=339&amp;w=460&amp;sz=10&amp;tbnid=kiLPpF8UNig1uM:&amp;tbnh=94&amp;tbnw=128&amp;prev=/search%3Fq%3Dobr%25C3%25A1zky%2B-%2Bm%25C3%25A1slo%26tbm%3Disch%26tbo%3Du&amp;zoom=1&amp;q=obr%C3%A1zky+-+m%C3%A1slo&amp;hl=cs&amp;usg=__O_G9e05nBDyFkKW3fplPGjzO4kU=&amp;sa=X&amp;ei=2Q_dTZvJD8vo-gb3ue3wBQ&amp;ved=0CB4Q9QEwAA&amp;biw=816&amp;bih=307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3"/>
          <p:cNvSpPr>
            <a:spLocks noChangeArrowheads="1"/>
          </p:cNvSpPr>
          <p:nvPr/>
        </p:nvSpPr>
        <p:spPr bwMode="auto">
          <a:xfrm>
            <a:off x="461963" y="260350"/>
            <a:ext cx="828040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www.google.cz/imgres?imgurl=http://www.mineralcosmetics.cz/files/sirove-mydlo2.jpg&amp;imgrefurl=http://www.mineralcosmetics.cz/%3F6,jericho-sirove-mydlo-125gr&amp;h=418&amp;w=573&amp;sz=14&amp;tbnid=dT4zSHxrysDx3M:&amp;tbnh=98&amp;tbnw=134&amp;prev=/search%3Fq%3Dobr%25C3%25A1zky%2B-%2Bm%25C3%25BDdlo%26tbm%3Disch%26tbo%3Du&amp;zoom=1&amp;q=obr%C3%A1zky+-+m%C3%BDdlo&amp;hl=cs&amp;usg=__c2VkLZa2SJIDZcoBZCe5kCyeXGs=&amp;sa=X&amp;ei=tRHdTdqNFoqN-warkoG1Dw&amp;ved=0CBwQ9QEwAA&amp;biw=816&amp;bih=307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89</Words>
  <Application>Microsoft Office PowerPoint</Application>
  <PresentationFormat>Předvádění na obrazovce (4:3)</PresentationFormat>
  <Paragraphs>20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Calibri</vt:lpstr>
      <vt:lpstr>Motiv systému Office</vt:lpstr>
      <vt:lpstr>ŠABLONA III/2 Tuky                                                                   Mgr. Libuše Junová, ZŠ Horní Slavkov VY_32_INOVACE_93_Tuky</vt:lpstr>
      <vt:lpstr>TUKY</vt:lpstr>
      <vt:lpstr>esterifikace</vt:lpstr>
      <vt:lpstr>Tuky podle výskytu</vt:lpstr>
      <vt:lpstr>Příklady potravin obsahujících tuky</vt:lpstr>
      <vt:lpstr>mýdla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TUKY</dc:title>
  <dc:creator>Junová Libuše</dc:creator>
  <cp:lastModifiedBy>Maminka</cp:lastModifiedBy>
  <cp:revision>13</cp:revision>
  <dcterms:created xsi:type="dcterms:W3CDTF">2011-05-03T11:19:21Z</dcterms:created>
  <dcterms:modified xsi:type="dcterms:W3CDTF">2012-02-28T12:26:11Z</dcterms:modified>
</cp:coreProperties>
</file>