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3" r:id="rId3"/>
    <p:sldId id="258" r:id="rId4"/>
    <p:sldId id="259" r:id="rId5"/>
    <p:sldId id="260" r:id="rId6"/>
    <p:sldId id="261" r:id="rId7"/>
    <p:sldId id="262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91" autoAdjust="0"/>
    <p:restoredTop sz="94660"/>
  </p:normalViewPr>
  <p:slideViewPr>
    <p:cSldViewPr>
      <p:cViewPr varScale="1">
        <p:scale>
          <a:sx n="69" d="100"/>
          <a:sy n="69" d="100"/>
        </p:scale>
        <p:origin x="-147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E481A-B4D2-46C0-B005-949BE82D9E05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6AE5B-C608-419A-9A36-0EB6302FADA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E481A-B4D2-46C0-B005-949BE82D9E05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6AE5B-C608-419A-9A36-0EB6302FADA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E481A-B4D2-46C0-B005-949BE82D9E05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6AE5B-C608-419A-9A36-0EB6302FAD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E481A-B4D2-46C0-B005-949BE82D9E05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6AE5B-C608-419A-9A36-0EB6302FADA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E481A-B4D2-46C0-B005-949BE82D9E05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6AE5B-C608-419A-9A36-0EB6302FADA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E481A-B4D2-46C0-B005-949BE82D9E05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6AE5B-C608-419A-9A36-0EB6302FAD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E481A-B4D2-46C0-B005-949BE82D9E05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6AE5B-C608-419A-9A36-0EB6302FAD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E481A-B4D2-46C0-B005-949BE82D9E05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6AE5B-C608-419A-9A36-0EB6302FAD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E481A-B4D2-46C0-B005-949BE82D9E05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6AE5B-C608-419A-9A36-0EB6302FADA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E481A-B4D2-46C0-B005-949BE82D9E05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6AE5B-C608-419A-9A36-0EB6302FAD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E481A-B4D2-46C0-B005-949BE82D9E05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6AE5B-C608-419A-9A36-0EB6302FAD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05E481A-B4D2-46C0-B005-949BE82D9E05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846AE5B-C608-419A-9A36-0EB6302FADA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04664"/>
            <a:ext cx="7992888" cy="599466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1124744"/>
            <a:ext cx="7920880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</a:rPr>
              <a:t>Zimní sporty.</a:t>
            </a:r>
          </a:p>
          <a:p>
            <a:pPr algn="ctr"/>
            <a:endParaRPr lang="cs-CZ" sz="3600" dirty="0" smtClean="0">
              <a:solidFill>
                <a:srgbClr val="FF0000"/>
              </a:solidFill>
            </a:endParaRPr>
          </a:p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Bezpečnost při zimních hrách.</a:t>
            </a:r>
            <a:endParaRPr lang="cs-CZ" sz="6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437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014" y="2120695"/>
            <a:ext cx="3844812" cy="288360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27940" y="620688"/>
            <a:ext cx="54992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400" b="1" u="sng" dirty="0" smtClean="0">
                <a:solidFill>
                  <a:srgbClr val="C00000"/>
                </a:solidFill>
              </a:rPr>
              <a:t>Sáňkování, bobování.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227517"/>
            <a:ext cx="2543555" cy="339140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3834261"/>
            <a:ext cx="4717804" cy="2748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368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76672"/>
            <a:ext cx="4608512" cy="345638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3" y="2348880"/>
            <a:ext cx="3538189" cy="417896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076056" y="476672"/>
            <a:ext cx="33843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u="sng" dirty="0" smtClean="0">
                <a:solidFill>
                  <a:srgbClr val="C00000"/>
                </a:solidFill>
              </a:rPr>
              <a:t>Lyžování</a:t>
            </a:r>
            <a:endParaRPr lang="cs-CZ" sz="6000" b="1" u="sng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7349" y="4149080"/>
            <a:ext cx="437465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Monotype Corsiva" pitchFamily="66" charset="0"/>
              </a:rPr>
              <a:t>Běh na </a:t>
            </a:r>
          </a:p>
          <a:p>
            <a:r>
              <a:rPr lang="cs-CZ" sz="6600" dirty="0">
                <a:latin typeface="Monotype Corsiva" pitchFamily="66" charset="0"/>
              </a:rPr>
              <a:t>	</a:t>
            </a:r>
            <a:r>
              <a:rPr lang="cs-CZ" sz="6600" dirty="0" smtClean="0">
                <a:latin typeface="Monotype Corsiva" pitchFamily="66" charset="0"/>
              </a:rPr>
              <a:t>	lyžích</a:t>
            </a:r>
            <a:endParaRPr lang="cs-CZ" sz="6600" dirty="0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9898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404664"/>
            <a:ext cx="4212299" cy="31592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996952"/>
            <a:ext cx="4500331" cy="337524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39552" y="968613"/>
            <a:ext cx="34563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Monotype Corsiva" pitchFamily="66" charset="0"/>
              </a:rPr>
              <a:t>obří slalom</a:t>
            </a:r>
            <a:endParaRPr lang="cs-CZ" sz="6000" dirty="0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7298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3779912" cy="2735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211960" y="1120671"/>
            <a:ext cx="4429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Monotype Corsiva" pitchFamily="66" charset="0"/>
              </a:rPr>
              <a:t>skoky na lyžích</a:t>
            </a:r>
            <a:endParaRPr lang="cs-CZ" sz="6000" dirty="0">
              <a:latin typeface="Monotype Corsiva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0107" y="3639208"/>
            <a:ext cx="4160365" cy="277184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7504" y="4293096"/>
            <a:ext cx="41044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Monotype Corsiva" pitchFamily="66" charset="0"/>
              </a:rPr>
              <a:t>Snowboarding</a:t>
            </a:r>
            <a:endParaRPr lang="cs-CZ" sz="6000" dirty="0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4597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3018904" cy="414178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983307"/>
            <a:ext cx="5187818" cy="345638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-26818" y="5042997"/>
            <a:ext cx="389824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bg2">
                    <a:lumMod val="50000"/>
                  </a:schemeClr>
                </a:solidFill>
                <a:latin typeface="Monotype Corsiva" pitchFamily="66" charset="0"/>
              </a:rPr>
              <a:t>krasobruslení</a:t>
            </a:r>
            <a:endParaRPr lang="cs-CZ" sz="6000" dirty="0">
              <a:solidFill>
                <a:schemeClr val="bg2">
                  <a:lumMod val="50000"/>
                </a:schemeClr>
              </a:solidFill>
              <a:latin typeface="Monotype Corsiva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22144" y="1823710"/>
            <a:ext cx="41735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bg2">
                    <a:lumMod val="50000"/>
                  </a:schemeClr>
                </a:solidFill>
                <a:latin typeface="Monotype Corsiva" pitchFamily="66" charset="0"/>
              </a:rPr>
              <a:t>rychlobruslení</a:t>
            </a:r>
            <a:endParaRPr lang="cs-CZ" sz="6000" dirty="0">
              <a:solidFill>
                <a:schemeClr val="bg2">
                  <a:lumMod val="50000"/>
                </a:schemeClr>
              </a:solidFill>
              <a:latin typeface="Monotype Corsiva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95936" y="332656"/>
            <a:ext cx="460851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6000" b="1" u="sng" dirty="0" smtClean="0">
                <a:solidFill>
                  <a:srgbClr val="C00000"/>
                </a:solidFill>
              </a:rPr>
              <a:t>Bruslení</a:t>
            </a:r>
            <a:endParaRPr lang="cs-CZ" sz="6000" b="1" u="sng" dirty="0">
              <a:solidFill>
                <a:srgbClr val="C0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4797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852936"/>
            <a:ext cx="4932040" cy="369903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8452" y="620688"/>
            <a:ext cx="4608512" cy="345638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6997" y="587299"/>
            <a:ext cx="28083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bg2">
                    <a:lumMod val="50000"/>
                  </a:schemeClr>
                </a:solidFill>
                <a:latin typeface="Monotype Corsiva" pitchFamily="66" charset="0"/>
              </a:rPr>
              <a:t>lední </a:t>
            </a:r>
          </a:p>
          <a:p>
            <a:r>
              <a:rPr lang="cs-CZ" sz="6000" dirty="0" smtClean="0">
                <a:solidFill>
                  <a:schemeClr val="bg2">
                    <a:lumMod val="50000"/>
                  </a:schemeClr>
                </a:solidFill>
                <a:latin typeface="Monotype Corsiva" pitchFamily="66" charset="0"/>
              </a:rPr>
              <a:t>       hokej</a:t>
            </a:r>
            <a:endParaRPr lang="cs-CZ" sz="6000" dirty="0">
              <a:solidFill>
                <a:schemeClr val="bg2">
                  <a:lumMod val="50000"/>
                </a:schemeClr>
              </a:solidFill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2712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568952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sz="1100" dirty="0" smtClean="0">
                <a:effectLst/>
              </a:rPr>
              <a:t>CAPRICORN4049. </a:t>
            </a:r>
            <a:r>
              <a:rPr lang="cs-CZ" sz="1100" i="1" dirty="0" smtClean="0">
                <a:effectLst/>
              </a:rPr>
              <a:t>Http://commons.wikimedia.org/wiki/File:Touring_skier_Sur_Carungas.jpg?uselang=cs</a:t>
            </a:r>
            <a:r>
              <a:rPr lang="cs-CZ" sz="1100" dirty="0" smtClean="0">
                <a:effectLst/>
              </a:rPr>
              <a:t> [online]. 2010. Tento soubor podléhá licenci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[cit. 2012-01-27].</a:t>
            </a:r>
          </a:p>
          <a:p>
            <a:r>
              <a:rPr lang="cs-CZ" sz="1100" dirty="0" smtClean="0">
                <a:effectLst/>
              </a:rPr>
              <a:t>SKVATTRAM. </a:t>
            </a:r>
            <a:r>
              <a:rPr lang="cs-CZ" sz="1100" i="1" dirty="0" smtClean="0">
                <a:effectLst/>
              </a:rPr>
              <a:t>Http://commons.wikimedia.org/wiki/File:HanssonEldenMuerestemland.JPG?uselang=cs</a:t>
            </a:r>
            <a:r>
              <a:rPr lang="cs-CZ" sz="1100" dirty="0" smtClean="0">
                <a:effectLst/>
              </a:rPr>
              <a:t> [online]. 2008. Volné dílo [cit. 2012-01-27].  </a:t>
            </a:r>
          </a:p>
          <a:p>
            <a:r>
              <a:rPr lang="en-US" sz="1100" dirty="0" smtClean="0">
                <a:effectLst/>
              </a:rPr>
              <a:t>OTTO KARIKOSKI. </a:t>
            </a:r>
            <a:r>
              <a:rPr lang="en-US" sz="1100" i="1" dirty="0" smtClean="0">
                <a:effectLst/>
              </a:rPr>
              <a:t>Http://commons.wikimedia.org/wiki/File:Tero_Simil%C3%A4.JPG?uselang=cs</a:t>
            </a:r>
            <a:r>
              <a:rPr lang="en-US" sz="1100" dirty="0" smtClean="0">
                <a:effectLst/>
              </a:rPr>
              <a:t> [online]. 2010. </a:t>
            </a:r>
            <a:r>
              <a:rPr lang="en-US" sz="1100" dirty="0" err="1" smtClean="0">
                <a:effectLst/>
              </a:rPr>
              <a:t>Tento</a:t>
            </a:r>
            <a:r>
              <a:rPr lang="en-US" sz="1100" dirty="0" smtClean="0">
                <a:effectLst/>
              </a:rPr>
              <a:t> </a:t>
            </a:r>
            <a:r>
              <a:rPr lang="en-US" sz="1100" dirty="0" err="1" smtClean="0">
                <a:effectLst/>
              </a:rPr>
              <a:t>soubor</a:t>
            </a:r>
            <a:r>
              <a:rPr lang="en-US" sz="1100" dirty="0" smtClean="0">
                <a:effectLst/>
              </a:rPr>
              <a:t> </a:t>
            </a:r>
            <a:r>
              <a:rPr lang="en-US" sz="1100" dirty="0" err="1" smtClean="0">
                <a:effectLst/>
              </a:rPr>
              <a:t>podléhá</a:t>
            </a:r>
            <a:r>
              <a:rPr lang="en-US" sz="1100" dirty="0" smtClean="0">
                <a:effectLst/>
              </a:rPr>
              <a:t> </a:t>
            </a:r>
            <a:r>
              <a:rPr lang="en-US" sz="1100" dirty="0" err="1" smtClean="0">
                <a:effectLst/>
              </a:rPr>
              <a:t>licenci</a:t>
            </a:r>
            <a:r>
              <a:rPr lang="en-US" sz="1100" dirty="0" smtClean="0">
                <a:effectLst/>
              </a:rPr>
              <a:t> Creative Commons [cit. 2012-01-27]. </a:t>
            </a:r>
            <a:endParaRPr lang="cs-CZ" sz="1100" dirty="0" smtClean="0">
              <a:effectLst/>
            </a:endParaRPr>
          </a:p>
          <a:p>
            <a:r>
              <a:rPr lang="cs-CZ" sz="1100" dirty="0" smtClean="0">
                <a:effectLst/>
              </a:rPr>
              <a:t>CHRISTIAN JANSKY. </a:t>
            </a:r>
            <a:r>
              <a:rPr lang="cs-CZ" sz="1100" i="1" dirty="0" smtClean="0">
                <a:effectLst/>
              </a:rPr>
              <a:t>Http://commons.wikimedia.org/wiki/File:Mirjam_Puchner_Austrian_Junior_Championships_2008.jpg?uselang=cs</a:t>
            </a:r>
            <a:r>
              <a:rPr lang="cs-CZ" sz="1100" dirty="0" smtClean="0">
                <a:effectLst/>
              </a:rPr>
              <a:t> [online]. 2008. Tento soubor podléhá licenci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[cit. 2012-01-27].</a:t>
            </a:r>
          </a:p>
          <a:p>
            <a:r>
              <a:rPr lang="cs-CZ" sz="1100" dirty="0" smtClean="0">
                <a:effectLst/>
              </a:rPr>
              <a:t>CHRISTIAN JANSKY. </a:t>
            </a:r>
            <a:r>
              <a:rPr lang="cs-CZ" sz="1100" i="1" dirty="0" smtClean="0">
                <a:effectLst/>
              </a:rPr>
              <a:t>Http://commons.wikimedia.org/wiki/File:Tina_Robnik_FIS_Super-G_Lackenhof_2010.jpg?uselang=cs</a:t>
            </a:r>
            <a:r>
              <a:rPr lang="cs-CZ" sz="1100" dirty="0" smtClean="0">
                <a:effectLst/>
              </a:rPr>
              <a:t> [online]. 2010: Tento soubor podléhá licenci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Uveďte autora-Zachovejte licenci 3.0 </a:t>
            </a:r>
            <a:r>
              <a:rPr lang="cs-CZ" sz="1100" dirty="0" err="1" smtClean="0">
                <a:effectLst/>
              </a:rPr>
              <a:t>Unport</a:t>
            </a:r>
            <a:r>
              <a:rPr lang="cs-CZ" sz="1100" dirty="0" smtClean="0">
                <a:effectLst/>
              </a:rPr>
              <a:t> [cit. 2012-01-27]. </a:t>
            </a:r>
          </a:p>
          <a:p>
            <a:r>
              <a:rPr lang="cs-CZ" sz="1100" dirty="0" smtClean="0">
                <a:effectLst/>
              </a:rPr>
              <a:t>WAKIMASA. </a:t>
            </a:r>
            <a:r>
              <a:rPr lang="cs-CZ" sz="1100" i="1" dirty="0" smtClean="0">
                <a:effectLst/>
              </a:rPr>
              <a:t>Http://commons.wikimedia.org/wiki/File:Asahikawa-Arashiyama_.jpg?uselang=cs</a:t>
            </a:r>
            <a:r>
              <a:rPr lang="cs-CZ" sz="1100" dirty="0" smtClean="0">
                <a:effectLst/>
              </a:rPr>
              <a:t> [online]. 2003: Volné dílo [cit. 2012-01-27].</a:t>
            </a:r>
          </a:p>
          <a:p>
            <a:r>
              <a:rPr lang="en-US" sz="1100" dirty="0" smtClean="0">
                <a:effectLst/>
              </a:rPr>
              <a:t>RAMA. </a:t>
            </a:r>
            <a:r>
              <a:rPr lang="en-US" sz="1100" i="1" dirty="0" smtClean="0">
                <a:effectLst/>
              </a:rPr>
              <a:t>Http://commons.wikimedia.org/wiki/File:Snowboard-Negative0-18-16A(1).jpg</a:t>
            </a:r>
            <a:r>
              <a:rPr lang="en-US" sz="1100" dirty="0" smtClean="0">
                <a:effectLst/>
              </a:rPr>
              <a:t> [online]. 2006: </a:t>
            </a:r>
            <a:r>
              <a:rPr lang="en-US" sz="1100" dirty="0" err="1" smtClean="0">
                <a:effectLst/>
              </a:rPr>
              <a:t>Tento</a:t>
            </a:r>
            <a:r>
              <a:rPr lang="en-US" sz="1100" dirty="0" smtClean="0">
                <a:effectLst/>
              </a:rPr>
              <a:t> </a:t>
            </a:r>
            <a:r>
              <a:rPr lang="en-US" sz="1100" dirty="0" err="1" smtClean="0">
                <a:effectLst/>
              </a:rPr>
              <a:t>soubor</a:t>
            </a:r>
            <a:r>
              <a:rPr lang="en-US" sz="1100" dirty="0" smtClean="0">
                <a:effectLst/>
              </a:rPr>
              <a:t> </a:t>
            </a:r>
            <a:r>
              <a:rPr lang="en-US" sz="1100" dirty="0" err="1" smtClean="0">
                <a:effectLst/>
              </a:rPr>
              <a:t>podléhá</a:t>
            </a:r>
            <a:r>
              <a:rPr lang="en-US" sz="1100" dirty="0" smtClean="0">
                <a:effectLst/>
              </a:rPr>
              <a:t> </a:t>
            </a:r>
            <a:r>
              <a:rPr lang="en-US" sz="1100" dirty="0" err="1" smtClean="0">
                <a:effectLst/>
              </a:rPr>
              <a:t>licenci</a:t>
            </a:r>
            <a:r>
              <a:rPr lang="en-US" sz="1100" dirty="0" smtClean="0">
                <a:effectLst/>
              </a:rPr>
              <a:t> Creative Commons </a:t>
            </a:r>
            <a:r>
              <a:rPr lang="en-US" sz="1100" dirty="0" err="1" smtClean="0">
                <a:effectLst/>
              </a:rPr>
              <a:t>Uveďte</a:t>
            </a:r>
            <a:r>
              <a:rPr lang="en-US" sz="1100" dirty="0" smtClean="0">
                <a:effectLst/>
              </a:rPr>
              <a:t> </a:t>
            </a:r>
            <a:r>
              <a:rPr lang="en-US" sz="1100" dirty="0" err="1" smtClean="0">
                <a:effectLst/>
              </a:rPr>
              <a:t>autora-Zachovejte</a:t>
            </a:r>
            <a:r>
              <a:rPr lang="en-US" sz="1100" dirty="0" smtClean="0">
                <a:effectLst/>
              </a:rPr>
              <a:t> </a:t>
            </a:r>
            <a:r>
              <a:rPr lang="en-US" sz="1100" dirty="0" err="1" smtClean="0">
                <a:effectLst/>
              </a:rPr>
              <a:t>licenci</a:t>
            </a:r>
            <a:r>
              <a:rPr lang="en-US" sz="1100" dirty="0" smtClean="0">
                <a:effectLst/>
              </a:rPr>
              <a:t> 2.0 </a:t>
            </a:r>
            <a:r>
              <a:rPr lang="en-US" sz="1100" dirty="0" err="1" smtClean="0">
                <a:effectLst/>
              </a:rPr>
              <a:t>Francie</a:t>
            </a:r>
            <a:r>
              <a:rPr lang="en-US" sz="1100" dirty="0" smtClean="0">
                <a:effectLst/>
              </a:rPr>
              <a:t> [cit. 2012-01-27].</a:t>
            </a:r>
            <a:r>
              <a:rPr lang="cs-CZ" sz="1100" dirty="0" smtClean="0">
                <a:effectLst/>
              </a:rPr>
              <a:t> </a:t>
            </a:r>
          </a:p>
          <a:p>
            <a:r>
              <a:rPr lang="ja-JP" altLang="en-US" sz="1100" dirty="0" smtClean="0">
                <a:effectLst/>
              </a:rPr>
              <a:t>灿烂的黎明</a:t>
            </a:r>
            <a:r>
              <a:rPr lang="en-US" altLang="ja-JP" sz="1100" dirty="0" smtClean="0">
                <a:effectLst/>
              </a:rPr>
              <a:t>. </a:t>
            </a:r>
            <a:r>
              <a:rPr lang="cs-CZ" sz="1100" i="1" dirty="0" smtClean="0">
                <a:effectLst/>
              </a:rPr>
              <a:t>Http://commons.wikimedia.org/wiki/File:Figure_skating.jpg?uselang=cs</a:t>
            </a:r>
            <a:r>
              <a:rPr lang="cs-CZ" sz="1100" dirty="0" smtClean="0">
                <a:effectLst/>
              </a:rPr>
              <a:t> [online]. 2007: Tento soubor podléhá licenci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[cit. 2012-01-27].</a:t>
            </a:r>
          </a:p>
          <a:p>
            <a:r>
              <a:rPr lang="cs-CZ" sz="1100" dirty="0" smtClean="0">
                <a:effectLst/>
              </a:rPr>
              <a:t>ERT SCOBLE. </a:t>
            </a:r>
            <a:r>
              <a:rPr lang="cs-CZ" sz="1100" i="1" dirty="0" smtClean="0">
                <a:effectLst/>
              </a:rPr>
              <a:t>Http://commons.wikimedia.org/wiki/File:Women%27s_5000m_Speed_Skating_Pair_3.jpg?uselang=cs</a:t>
            </a:r>
            <a:r>
              <a:rPr lang="cs-CZ" sz="1100" dirty="0" smtClean="0">
                <a:effectLst/>
              </a:rPr>
              <a:t> [online]. 2010: Tento soubor podléhá licenci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Uveďte autora 2.0 </a:t>
            </a:r>
            <a:r>
              <a:rPr lang="cs-CZ" sz="1100" dirty="0" err="1" smtClean="0">
                <a:effectLst/>
              </a:rPr>
              <a:t>Generic</a:t>
            </a:r>
            <a:r>
              <a:rPr lang="cs-CZ" sz="1100" dirty="0" smtClean="0">
                <a:effectLst/>
              </a:rPr>
              <a:t> [cit. 2012-01-27].</a:t>
            </a:r>
          </a:p>
          <a:p>
            <a:r>
              <a:rPr lang="cs-CZ" sz="1100" dirty="0" smtClean="0">
                <a:effectLst/>
              </a:rPr>
              <a:t>EARL ANDREW. </a:t>
            </a:r>
            <a:r>
              <a:rPr lang="cs-CZ" sz="1100" i="1" dirty="0" smtClean="0">
                <a:effectLst/>
              </a:rPr>
              <a:t>Http://commons.wikimedia.org/wiki/File:Ottawa_67s_v_Sudbury_Wolves_Sep_30_2004.jpg?uselang=cs</a:t>
            </a:r>
            <a:r>
              <a:rPr lang="cs-CZ" sz="1100" dirty="0" smtClean="0">
                <a:effectLst/>
              </a:rPr>
              <a:t> [online]. 2004: Volné dílo [cit. 2012-01-27].</a:t>
            </a:r>
          </a:p>
          <a:p>
            <a:r>
              <a:rPr lang="cs-CZ" sz="1100" dirty="0" smtClean="0">
                <a:effectLst/>
              </a:rPr>
              <a:t>ANDERS ELKJAER JOHANSEN. </a:t>
            </a:r>
            <a:r>
              <a:rPr lang="cs-CZ" sz="1100" i="1" dirty="0" smtClean="0">
                <a:effectLst/>
              </a:rPr>
              <a:t>Http://commons.wikimedia.org/wiki/File:Face_off.jpg?uselang=cs</a:t>
            </a:r>
            <a:r>
              <a:rPr lang="cs-CZ" sz="1100" dirty="0" smtClean="0">
                <a:effectLst/>
              </a:rPr>
              <a:t> [online]. 2005: Volné dílo [cit. 2012-01-27].</a:t>
            </a:r>
          </a:p>
          <a:p>
            <a:r>
              <a:rPr lang="cs-CZ" sz="1100" dirty="0" smtClean="0">
                <a:effectLst/>
              </a:rPr>
              <a:t>BILL BURRIS. </a:t>
            </a:r>
            <a:r>
              <a:rPr lang="cs-CZ" sz="1100" i="1" dirty="0" smtClean="0">
                <a:effectLst/>
              </a:rPr>
              <a:t>Http://commons.wikimedia.org/wiki/File:Sledge_hockey_Edmonton_2008.jpg?uselang=cs</a:t>
            </a:r>
            <a:r>
              <a:rPr lang="cs-CZ" sz="1100" dirty="0" smtClean="0">
                <a:effectLst/>
              </a:rPr>
              <a:t> [online]. 2008: Tento soubor podléhá licenci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Uveďte autora-Zachovejte licenci 2.0 </a:t>
            </a:r>
            <a:r>
              <a:rPr lang="cs-CZ" sz="1100" dirty="0" err="1" smtClean="0">
                <a:effectLst/>
              </a:rPr>
              <a:t>Generic</a:t>
            </a:r>
            <a:r>
              <a:rPr lang="cs-CZ" sz="1100" dirty="0" smtClean="0">
                <a:effectLst/>
              </a:rPr>
              <a:t> [cit. 2012-01-27]. </a:t>
            </a:r>
          </a:p>
          <a:p>
            <a:r>
              <a:rPr lang="cs-CZ" sz="1100" dirty="0" smtClean="0">
                <a:effectLst/>
              </a:rPr>
              <a:t>KULI. </a:t>
            </a:r>
            <a:r>
              <a:rPr lang="cs-CZ" sz="1100" i="1" dirty="0" smtClean="0">
                <a:effectLst/>
              </a:rPr>
              <a:t>Http://commons.wikimedia.org/wiki/File:Snowman_2_meters_tall.jpg</a:t>
            </a:r>
            <a:r>
              <a:rPr lang="cs-CZ" sz="1100" dirty="0" smtClean="0">
                <a:effectLst/>
              </a:rPr>
              <a:t> [online]. 2010: public </a:t>
            </a:r>
            <a:r>
              <a:rPr lang="cs-CZ" sz="1100" dirty="0" err="1" smtClean="0">
                <a:effectLst/>
              </a:rPr>
              <a:t>domain</a:t>
            </a:r>
            <a:r>
              <a:rPr lang="cs-CZ" sz="1100" dirty="0" smtClean="0">
                <a:effectLst/>
              </a:rPr>
              <a:t> [cit. 2012-01-27].</a:t>
            </a:r>
          </a:p>
          <a:p>
            <a:r>
              <a:rPr lang="cs-CZ" sz="1100" dirty="0" smtClean="0">
                <a:effectLst/>
              </a:rPr>
              <a:t>CS: ŠJŮ. </a:t>
            </a:r>
            <a:r>
              <a:rPr lang="cs-CZ" sz="1100" i="1" dirty="0" smtClean="0">
                <a:effectLst/>
              </a:rPr>
              <a:t>Http://commons.wikimedia.org/wiki/File:S%C3%ADdli%C5%A1t%C4%9B_Zahradn%C3%AD_M%C4%9Bsto,_bobov%C3%A1n%C3%AD_(01).jpg</a:t>
            </a:r>
            <a:r>
              <a:rPr lang="cs-CZ" sz="1100" dirty="0" smtClean="0">
                <a:effectLst/>
              </a:rPr>
              <a:t> [online]. 2010: Tento soubor je licencován podle licence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Attribution-Share</a:t>
            </a:r>
            <a:r>
              <a:rPr lang="cs-CZ" sz="1100" dirty="0" smtClean="0">
                <a:effectLst/>
              </a:rPr>
              <a:t> podobní 3.0 </a:t>
            </a:r>
            <a:r>
              <a:rPr lang="cs-CZ" sz="1100" dirty="0" err="1" smtClean="0">
                <a:effectLst/>
              </a:rPr>
              <a:t>Unported</a:t>
            </a:r>
            <a:r>
              <a:rPr lang="cs-CZ" sz="1100" dirty="0" smtClean="0">
                <a:effectLst/>
              </a:rPr>
              <a:t> [cit. 2012-01-27].  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627648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159</TotalTime>
  <Words>352</Words>
  <Application>Microsoft Office PowerPoint</Application>
  <PresentationFormat>Předvádění na obrazovce (4:3)</PresentationFormat>
  <Paragraphs>30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Ivana</cp:lastModifiedBy>
  <cp:revision>16</cp:revision>
  <dcterms:created xsi:type="dcterms:W3CDTF">2012-01-27T19:23:50Z</dcterms:created>
  <dcterms:modified xsi:type="dcterms:W3CDTF">2012-01-27T22:03:29Z</dcterms:modified>
</cp:coreProperties>
</file>