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56" r:id="rId3"/>
    <p:sldId id="257" r:id="rId4"/>
    <p:sldId id="259" r:id="rId5"/>
    <p:sldId id="258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>
    <p:rand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>
    <p:rand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>
    <p:rand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A349BE2-14DD-4311-A3EC-8D273D000C2D}" type="datetimeFigureOut">
              <a:rPr lang="cs-CZ" smtClean="0"/>
              <a:pPr/>
              <a:t>29. 10. 2013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38A32A8-CB8C-4101-A55B-41ACAC62DC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random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288" y="476250"/>
            <a:ext cx="8424862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u="sng" dirty="0">
                <a:solidFill>
                  <a:schemeClr val="bg1">
                    <a:lumMod val="50000"/>
                  </a:schemeClr>
                </a:solidFill>
              </a:rPr>
              <a:t>Základní škola T. G. Masaryka a Mateřská škola </a:t>
            </a:r>
            <a:r>
              <a:rPr lang="cs-CZ" b="1" u="sng" dirty="0" err="1">
                <a:solidFill>
                  <a:schemeClr val="bg1">
                    <a:lumMod val="50000"/>
                  </a:schemeClr>
                </a:solidFill>
              </a:rPr>
              <a:t>Poříčany</a:t>
            </a:r>
            <a:r>
              <a:rPr lang="cs-CZ" b="1" u="sng" dirty="0">
                <a:solidFill>
                  <a:schemeClr val="bg1">
                    <a:lumMod val="50000"/>
                  </a:schemeClr>
                </a:solidFill>
              </a:rPr>
              <a:t>, okr. Kolín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8313" y="1628775"/>
            <a:ext cx="7920037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VY_32_INOVACE_ICT_05 Word - </a:t>
            </a:r>
            <a:r>
              <a:rPr lang="cs-CZ" b="1" dirty="0" err="1" smtClean="0">
                <a:solidFill>
                  <a:schemeClr val="bg1">
                    <a:lumMod val="50000"/>
                  </a:schemeClr>
                </a:solidFill>
              </a:rPr>
              <a:t>WordArt</a:t>
            </a:r>
            <a:endParaRPr lang="cs-CZ" b="1" dirty="0">
              <a:solidFill>
                <a:schemeClr val="bg1">
                  <a:lumMod val="50000"/>
                </a:schemeClr>
              </a:solidFill>
            </a:endParaRPr>
          </a:p>
          <a:p>
            <a:pPr>
              <a:defRPr/>
            </a:pP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063" y="4941888"/>
            <a:ext cx="3168650" cy="646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Zpracovala:</a:t>
            </a:r>
          </a:p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Mgr. Květoslava Štikovcová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8313" y="2276475"/>
            <a:ext cx="5543550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Číslo projektu: CZ.1.07/1.4.00/21.3085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1188" y="3068638"/>
            <a:ext cx="7416800" cy="646331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Anotace:</a:t>
            </a:r>
          </a:p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6. třída, informatika,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textový editor, Word, umělecký text - </a:t>
            </a:r>
            <a:r>
              <a:rPr lang="cs-CZ" dirty="0" err="1" smtClean="0">
                <a:solidFill>
                  <a:schemeClr val="bg1">
                    <a:lumMod val="50000"/>
                  </a:schemeClr>
                </a:solidFill>
              </a:rPr>
              <a:t>WordArt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394" y="4426324"/>
            <a:ext cx="4777336" cy="1161676"/>
          </a:xfrm>
          <a:prstGeom prst="rect">
            <a:avLst/>
          </a:prstGeom>
        </p:spPr>
      </p:pic>
    </p:spTree>
  </p:cSld>
  <p:clrMapOvr>
    <a:masterClrMapping/>
  </p:clrMapOvr>
  <p:transition>
    <p:random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996952"/>
            <a:ext cx="7772400" cy="1432609"/>
          </a:xfrm>
        </p:spPr>
        <p:txBody>
          <a:bodyPr/>
          <a:lstStyle/>
          <a:p>
            <a:r>
              <a:rPr lang="cs-CZ" sz="6600" dirty="0" err="1" smtClean="0"/>
              <a:t>WordArt</a:t>
            </a:r>
            <a:r>
              <a:rPr lang="cs-CZ" sz="6600" dirty="0" smtClean="0"/>
              <a:t> v textu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653136"/>
            <a:ext cx="6400800" cy="1752600"/>
          </a:xfrm>
        </p:spPr>
        <p:txBody>
          <a:bodyPr/>
          <a:lstStyle/>
          <a:p>
            <a:r>
              <a:rPr lang="cs-CZ" dirty="0" smtClean="0"/>
              <a:t>Mgr. Květoslava </a:t>
            </a:r>
            <a:r>
              <a:rPr lang="cs-CZ" dirty="0" err="1" smtClean="0"/>
              <a:t>Štikovcová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 rot="20058405">
            <a:off x="153707" y="906865"/>
            <a:ext cx="458348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bg2">
                      <a:lumMod val="10000"/>
                    </a:schemeClr>
                  </a:solidFill>
                  <a:prstDash val="solid"/>
                  <a:miter lim="800000"/>
                </a:ln>
                <a:blipFill>
                  <a:blip r:embed="rId2"/>
                  <a:stretch>
                    <a:fillRect/>
                  </a:stretch>
                </a:blip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Umělecký nadpis</a:t>
            </a:r>
            <a:endParaRPr lang="cs-CZ" sz="5400" b="1" cap="none" spc="0" dirty="0">
              <a:ln w="24500" cmpd="dbl">
                <a:solidFill>
                  <a:schemeClr val="bg2">
                    <a:lumMod val="10000"/>
                  </a:schemeClr>
                </a:solidFill>
                <a:prstDash val="solid"/>
                <a:miter lim="800000"/>
              </a:ln>
              <a:blipFill>
                <a:blip r:embed="rId2"/>
                <a:stretch>
                  <a:fillRect/>
                </a:stretch>
              </a:blipFill>
              <a:effectLst>
                <a:glow rad="139700">
                  <a:schemeClr val="accent3">
                    <a:satMod val="175000"/>
                    <a:alpha val="40000"/>
                  </a:schemeClr>
                </a:glow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69424" y="1052736"/>
            <a:ext cx="54745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isometricLeftDown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pPr algn="ctr"/>
            <a:r>
              <a:rPr lang="cs-CZ" sz="5400" b="1" cap="none" spc="0" dirty="0" smtClean="0">
                <a:ln w="31550" cmpd="sng">
                  <a:noFill/>
                  <a:prstDash val="solid"/>
                </a:ln>
                <a:blipFill>
                  <a:blip r:embed="rId3"/>
                  <a:tile tx="0" ty="0" sx="100000" sy="100000" flip="none" algn="tl"/>
                </a:blip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Ozdobný nadpis</a:t>
            </a:r>
            <a:endParaRPr lang="cs-CZ" sz="5400" b="1" cap="none" spc="0" dirty="0">
              <a:ln w="31550" cmpd="sng">
                <a:noFill/>
                <a:prstDash val="solid"/>
              </a:ln>
              <a:blipFill>
                <a:blip r:embed="rId3"/>
                <a:tile tx="0" ty="0" sx="100000" sy="100000" flip="none" algn="tl"/>
              </a:blipFill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63197471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všechno může obsahovat dokument aplikace Word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17646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slova, věty, odstavce, stránky běžného textu</a:t>
            </a:r>
          </a:p>
          <a:p>
            <a:r>
              <a:rPr lang="cs-CZ" sz="2800" dirty="0" smtClean="0"/>
              <a:t>speciální symboly – např. znak autorských práv ©</a:t>
            </a:r>
          </a:p>
          <a:p>
            <a:r>
              <a:rPr lang="cs-CZ" sz="2800" dirty="0" smtClean="0"/>
              <a:t>obrázky</a:t>
            </a:r>
          </a:p>
          <a:p>
            <a:r>
              <a:rPr lang="cs-CZ" sz="2800" dirty="0" smtClean="0"/>
              <a:t>ozdobné nadpisy (</a:t>
            </a:r>
            <a:r>
              <a:rPr lang="cs-CZ" sz="2800" dirty="0" err="1" smtClean="0"/>
              <a:t>WordArt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tabulky</a:t>
            </a:r>
          </a:p>
          <a:p>
            <a:r>
              <a:rPr lang="cs-CZ" sz="2800" dirty="0" smtClean="0"/>
              <a:t>rovnice</a:t>
            </a:r>
          </a:p>
          <a:p>
            <a:r>
              <a:rPr lang="cs-CZ" sz="2800" dirty="0" smtClean="0"/>
              <a:t>grafy, </a:t>
            </a:r>
            <a:r>
              <a:rPr lang="cs-CZ" sz="2800" dirty="0" err="1"/>
              <a:t>S</a:t>
            </a:r>
            <a:r>
              <a:rPr lang="cs-CZ" sz="2800" dirty="0" err="1" smtClean="0"/>
              <a:t>martArty</a:t>
            </a:r>
            <a:r>
              <a:rPr lang="cs-CZ" sz="2800" dirty="0" smtClean="0"/>
              <a:t>, fotoalba,…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4794713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940966"/>
          </a:xfrm>
        </p:spPr>
        <p:txBody>
          <a:bodyPr/>
          <a:lstStyle/>
          <a:p>
            <a:r>
              <a:rPr lang="cs-CZ" dirty="0" smtClean="0"/>
              <a:t>Umělecký nadpis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363272" cy="4608512"/>
          </a:xfrm>
        </p:spPr>
        <p:txBody>
          <a:bodyPr/>
          <a:lstStyle/>
          <a:p>
            <a:r>
              <a:rPr lang="cs-CZ" dirty="0" smtClean="0"/>
              <a:t>umístění</a:t>
            </a:r>
          </a:p>
          <a:p>
            <a:pPr lvl="1"/>
            <a:r>
              <a:rPr lang="cs-CZ" dirty="0" smtClean="0"/>
              <a:t>na úvodní stránku</a:t>
            </a:r>
          </a:p>
          <a:p>
            <a:pPr lvl="1"/>
            <a:r>
              <a:rPr lang="cs-CZ" dirty="0" smtClean="0"/>
              <a:t>do záhlaví</a:t>
            </a:r>
          </a:p>
          <a:p>
            <a:pPr lvl="1"/>
            <a:r>
              <a:rPr lang="cs-CZ" dirty="0" smtClean="0"/>
              <a:t>název kapitoly</a:t>
            </a:r>
          </a:p>
          <a:p>
            <a:pPr lvl="1"/>
            <a:r>
              <a:rPr lang="cs-CZ" dirty="0" smtClean="0"/>
              <a:t>první  písmeno odstavce</a:t>
            </a:r>
          </a:p>
          <a:p>
            <a:r>
              <a:rPr lang="cs-CZ" dirty="0" smtClean="0"/>
              <a:t>od běžného textu se liší:</a:t>
            </a:r>
          </a:p>
          <a:p>
            <a:pPr lvl="1"/>
            <a:r>
              <a:rPr lang="cs-CZ" dirty="0" smtClean="0">
                <a:sym typeface="Symbol"/>
              </a:rPr>
              <a:t>velikostí</a:t>
            </a:r>
          </a:p>
          <a:p>
            <a:pPr lvl="1"/>
            <a:r>
              <a:rPr lang="cs-CZ" dirty="0" smtClean="0">
                <a:sym typeface="Symbol"/>
              </a:rPr>
              <a:t>řezem</a:t>
            </a:r>
          </a:p>
          <a:p>
            <a:pPr lvl="1"/>
            <a:r>
              <a:rPr lang="cs-CZ" dirty="0" smtClean="0">
                <a:sym typeface="Symbol"/>
              </a:rPr>
              <a:t>tvarem</a:t>
            </a:r>
          </a:p>
          <a:p>
            <a:pPr lvl="1"/>
            <a:r>
              <a:rPr lang="cs-CZ" dirty="0" smtClean="0">
                <a:sym typeface="Symbol"/>
              </a:rPr>
              <a:t>lze nastavovat</a:t>
            </a:r>
          </a:p>
          <a:p>
            <a:pPr lvl="2"/>
            <a:r>
              <a:rPr lang="cs-CZ" dirty="0" smtClean="0">
                <a:sym typeface="Symbol"/>
              </a:rPr>
              <a:t>obrys – bez obrysu, čára, tečky, (měnit barvy)</a:t>
            </a:r>
          </a:p>
          <a:p>
            <a:pPr lvl="2"/>
            <a:r>
              <a:rPr lang="cs-CZ" dirty="0" smtClean="0">
                <a:sym typeface="Symbol"/>
              </a:rPr>
              <a:t>výplň – barva, přechod více barev, textura, obrázek,….</a:t>
            </a:r>
          </a:p>
          <a:p>
            <a:pPr lvl="2"/>
            <a:r>
              <a:rPr lang="cs-CZ" dirty="0" smtClean="0">
                <a:sym typeface="Symbol"/>
              </a:rPr>
              <a:t>Efekty – stín, záře, natočení, zkosení, odraz,….</a:t>
            </a:r>
          </a:p>
          <a:p>
            <a:pPr lvl="1"/>
            <a:endParaRPr lang="cs-CZ" dirty="0" smtClean="0">
              <a:sym typeface="Symbol"/>
            </a:endParaRP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1438036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936104"/>
          </a:xfrm>
        </p:spPr>
        <p:txBody>
          <a:bodyPr/>
          <a:lstStyle/>
          <a:p>
            <a:r>
              <a:rPr lang="cs-CZ" sz="4000" dirty="0" smtClean="0"/>
              <a:t>Jak vložit </a:t>
            </a:r>
            <a:r>
              <a:rPr lang="cs-CZ" sz="4000" dirty="0" err="1" smtClean="0"/>
              <a:t>wordArt</a:t>
            </a:r>
            <a:r>
              <a:rPr lang="cs-CZ" sz="4000" dirty="0" smtClean="0"/>
              <a:t> – aneb postup…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916832"/>
            <a:ext cx="7704856" cy="3917032"/>
          </a:xfrm>
        </p:spPr>
        <p:txBody>
          <a:bodyPr>
            <a:noAutofit/>
          </a:bodyPr>
          <a:lstStyle/>
          <a:p>
            <a:r>
              <a:rPr lang="cs-CZ" dirty="0"/>
              <a:t>v hlavním menu zvolíme </a:t>
            </a:r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VLOŽENÍ</a:t>
            </a:r>
          </a:p>
          <a:p>
            <a:pPr lvl="1"/>
            <a:r>
              <a:rPr lang="cs-CZ" sz="2400" dirty="0" smtClean="0"/>
              <a:t>vpravo vybereme ikonu </a:t>
            </a:r>
            <a:r>
              <a:rPr lang="cs-CZ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symbol </a:t>
            </a:r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2400" dirty="0"/>
              <a:t>objeví se tabulka s výběrem nabízených </a:t>
            </a:r>
            <a:r>
              <a:rPr lang="cs-CZ" sz="2400" dirty="0" err="1" smtClean="0"/>
              <a:t>WordArtů</a:t>
            </a:r>
            <a:r>
              <a:rPr lang="cs-CZ" sz="2400" dirty="0" smtClean="0"/>
              <a:t>, </a:t>
            </a:r>
            <a:r>
              <a:rPr lang="cs-CZ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požadovaný </a:t>
            </a:r>
            <a:r>
              <a:rPr lang="cs-CZ" sz="28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wordArt</a:t>
            </a:r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zvolíme </a:t>
            </a:r>
            <a:r>
              <a:rPr lang="cs-CZ" sz="2400" dirty="0" smtClean="0"/>
              <a:t>a stiskneme tlačítko </a:t>
            </a:r>
            <a:r>
              <a:rPr lang="cs-CZ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vložit</a:t>
            </a:r>
          </a:p>
          <a:p>
            <a:r>
              <a:rPr lang="cs-CZ" dirty="0" smtClean="0"/>
              <a:t>požadovaný </a:t>
            </a:r>
            <a:r>
              <a:rPr lang="cs-CZ" dirty="0" err="1" smtClean="0"/>
              <a:t>WordArt</a:t>
            </a:r>
            <a:r>
              <a:rPr lang="cs-CZ" dirty="0" smtClean="0"/>
              <a:t> (respektive přednastavené okénko) se vloží na místo kurzoru</a:t>
            </a:r>
          </a:p>
          <a:p>
            <a:pPr lvl="1"/>
            <a:r>
              <a:rPr lang="cs-CZ" dirty="0" smtClean="0"/>
              <a:t>Klepnutím dovnitř  </a:t>
            </a:r>
            <a:r>
              <a:rPr lang="cs-CZ" dirty="0" err="1" smtClean="0"/>
              <a:t>WordArt</a:t>
            </a:r>
            <a:r>
              <a:rPr lang="cs-CZ" dirty="0" smtClean="0"/>
              <a:t> aktivujeme a můžeme vepsat požadovaný text</a:t>
            </a:r>
          </a:p>
        </p:txBody>
      </p:sp>
    </p:spTree>
    <p:extLst>
      <p:ext uri="{BB962C8B-B14F-4D97-AF65-F5344CB8AC3E}">
        <p14:creationId xmlns:p14="http://schemas.microsoft.com/office/powerpoint/2010/main" val="255711339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WordArt</a:t>
            </a:r>
            <a:r>
              <a:rPr lang="cs-CZ" dirty="0" smtClean="0"/>
              <a:t> - 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29809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někdy potřebujeme do dokumentu vložit umělecký textu (</a:t>
            </a:r>
            <a:r>
              <a:rPr lang="cs-CZ" sz="2800" dirty="0" err="1" smtClean="0"/>
              <a:t>WordArt</a:t>
            </a:r>
            <a:r>
              <a:rPr lang="cs-CZ" sz="2800" dirty="0" smtClean="0"/>
              <a:t>) - nadpisy</a:t>
            </a:r>
          </a:p>
          <a:p>
            <a:r>
              <a:rPr lang="cs-CZ" sz="2800" dirty="0" smtClean="0"/>
              <a:t>způsoby vložení pomocí</a:t>
            </a:r>
          </a:p>
          <a:p>
            <a:pPr lvl="1"/>
            <a:r>
              <a:rPr lang="cs-CZ" sz="1800" dirty="0" smtClean="0"/>
              <a:t>nabídky vložení &gt; symbol </a:t>
            </a:r>
            <a:r>
              <a:rPr lang="cs-CZ" sz="1800" dirty="0" smtClean="0">
                <a:sym typeface="Symbol"/>
              </a:rPr>
              <a:t>A</a:t>
            </a:r>
          </a:p>
          <a:p>
            <a:r>
              <a:rPr lang="cs-CZ" sz="2600" dirty="0" smtClean="0">
                <a:sym typeface="Symbol"/>
              </a:rPr>
              <a:t>možnosti editace</a:t>
            </a:r>
          </a:p>
          <a:p>
            <a:pPr lvl="1"/>
            <a:r>
              <a:rPr lang="cs-CZ" sz="1800" dirty="0" smtClean="0">
                <a:sym typeface="Symbol"/>
              </a:rPr>
              <a:t>okraje, výplně, efektů (odraz, stín, záře,…)</a:t>
            </a:r>
          </a:p>
        </p:txBody>
      </p:sp>
    </p:spTree>
    <p:extLst>
      <p:ext uri="{BB962C8B-B14F-4D97-AF65-F5344CB8AC3E}">
        <p14:creationId xmlns:p14="http://schemas.microsoft.com/office/powerpoint/2010/main" val="1913062644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668</TotalTime>
  <Words>247</Words>
  <Application>Microsoft Office PowerPoint</Application>
  <PresentationFormat>Předvádění na obrazovce (4:3)</PresentationFormat>
  <Paragraphs>46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Prezentace aplikace PowerPoint</vt:lpstr>
      <vt:lpstr>WordArt v textu</vt:lpstr>
      <vt:lpstr>Co všechno může obsahovat dokument aplikace Word</vt:lpstr>
      <vt:lpstr>Umělecký nadpis</vt:lpstr>
      <vt:lpstr>Jak vložit wordArt – aneb postup…</vt:lpstr>
      <vt:lpstr>WordArt - shrnutí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Symboly v textu</dc:title>
  <dc:creator>Květa Štikovcová</dc:creator>
  <cp:lastModifiedBy>Martin Králík</cp:lastModifiedBy>
  <cp:revision>16</cp:revision>
  <dcterms:created xsi:type="dcterms:W3CDTF">2012-05-01T13:16:08Z</dcterms:created>
  <dcterms:modified xsi:type="dcterms:W3CDTF">2013-10-29T14:17:31Z</dcterms:modified>
</cp:coreProperties>
</file>