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59" r:id="rId5"/>
    <p:sldId id="270" r:id="rId6"/>
    <p:sldId id="25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random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1628775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VY_32_INOVACE_ICT_08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6. 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textový editor, Word, tabulky,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543079"/>
            <a:ext cx="4297185" cy="1044921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464" y="1956366"/>
            <a:ext cx="7772400" cy="1432609"/>
          </a:xfrm>
        </p:spPr>
        <p:txBody>
          <a:bodyPr/>
          <a:lstStyle/>
          <a:p>
            <a:r>
              <a:rPr lang="cs-CZ" sz="6600" dirty="0" smtClean="0"/>
              <a:t>Tabulky v textu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4789" y="3815103"/>
            <a:ext cx="6400800" cy="1752600"/>
          </a:xfrm>
        </p:spPr>
        <p:txBody>
          <a:bodyPr/>
          <a:lstStyle/>
          <a:p>
            <a:r>
              <a:rPr lang="cs-CZ" dirty="0" smtClean="0"/>
              <a:t>Mgr. Květoslava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755576" y="332656"/>
          <a:ext cx="405611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1222"/>
                <a:gridCol w="811222"/>
                <a:gridCol w="811222"/>
                <a:gridCol w="811222"/>
                <a:gridCol w="811222"/>
              </a:tblGrid>
              <a:tr h="3028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</a:tr>
              <a:tr h="307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</a:tr>
              <a:tr h="307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</a:tr>
              <a:tr h="307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rgbClr val="000082"/>
                        </a:gs>
                        <a:gs pos="30000">
                          <a:srgbClr val="66008F"/>
                        </a:gs>
                        <a:gs pos="64999">
                          <a:srgbClr val="BA0066"/>
                        </a:gs>
                        <a:gs pos="89999">
                          <a:srgbClr val="FF0000"/>
                        </a:gs>
                        <a:gs pos="100000">
                          <a:srgbClr val="FF8200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3197471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všechno může obsahovat dokument aplikace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slova, věty, odstavce, stránky běžného textu</a:t>
            </a:r>
          </a:p>
          <a:p>
            <a:r>
              <a:rPr lang="cs-CZ" sz="2800" dirty="0" smtClean="0"/>
              <a:t>speciální symboly – např. znak autorských práv ©</a:t>
            </a:r>
          </a:p>
          <a:p>
            <a:r>
              <a:rPr lang="cs-CZ" sz="2800" dirty="0" smtClean="0"/>
              <a:t>obrázky</a:t>
            </a:r>
          </a:p>
          <a:p>
            <a:r>
              <a:rPr lang="cs-CZ" sz="2800" dirty="0" smtClean="0"/>
              <a:t>ozdobné nadpisy (</a:t>
            </a:r>
            <a:r>
              <a:rPr lang="cs-CZ" sz="2800" dirty="0" err="1" smtClean="0"/>
              <a:t>WordArt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tabulky</a:t>
            </a:r>
          </a:p>
          <a:p>
            <a:r>
              <a:rPr lang="cs-CZ" sz="2800" dirty="0" smtClean="0"/>
              <a:t>rovnice</a:t>
            </a:r>
          </a:p>
          <a:p>
            <a:r>
              <a:rPr lang="cs-CZ" sz="2800" dirty="0" smtClean="0"/>
              <a:t>grafy, </a:t>
            </a:r>
            <a:r>
              <a:rPr lang="cs-CZ" sz="2800" dirty="0" err="1"/>
              <a:t>S</a:t>
            </a:r>
            <a:r>
              <a:rPr lang="cs-CZ" sz="2800" dirty="0" err="1" smtClean="0"/>
              <a:t>martArty</a:t>
            </a:r>
            <a:r>
              <a:rPr lang="cs-CZ" sz="2800" dirty="0" smtClean="0"/>
              <a:t>, fotoalba,…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794713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940966"/>
          </a:xfrm>
        </p:spPr>
        <p:txBody>
          <a:bodyPr/>
          <a:lstStyle/>
          <a:p>
            <a:r>
              <a:rPr lang="cs-CZ" dirty="0" smtClean="0"/>
              <a:t>Co jsou tabulky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363272" cy="2664296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ym typeface="Symbol"/>
              </a:rPr>
              <a:t>data přehledně uspořádaná v řádcích a sloupcích</a:t>
            </a:r>
          </a:p>
          <a:p>
            <a:r>
              <a:rPr lang="cs-CZ" sz="2800" dirty="0" smtClean="0">
                <a:sym typeface="Symbol"/>
              </a:rPr>
              <a:t>jsou základem pro celou řadu matematických, logických statistických a počítačových dovedností</a:t>
            </a:r>
          </a:p>
          <a:p>
            <a:pPr lvl="1"/>
            <a:r>
              <a:rPr lang="cs-CZ" sz="1800" dirty="0" smtClean="0">
                <a:sym typeface="Symbol"/>
              </a:rPr>
              <a:t>umožňují  uchovávat velké množství dat</a:t>
            </a:r>
          </a:p>
          <a:p>
            <a:pPr lvl="1"/>
            <a:r>
              <a:rPr lang="cs-CZ" sz="1800" dirty="0" smtClean="0">
                <a:sym typeface="Symbol"/>
              </a:rPr>
              <a:t>vyjadřují matematické či statistické vazby</a:t>
            </a:r>
          </a:p>
          <a:p>
            <a:pPr lvl="1"/>
            <a:endParaRPr lang="cs-CZ" dirty="0" smtClean="0">
              <a:sym typeface="Symbol"/>
            </a:endParaRP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438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94096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Jaké mají tabulky užití?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363272" cy="316835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ym typeface="Symbol"/>
              </a:rPr>
              <a:t>využijeme je zejména při </a:t>
            </a:r>
          </a:p>
          <a:p>
            <a:pPr lvl="1"/>
            <a:r>
              <a:rPr lang="cs-CZ" sz="1800" dirty="0" smtClean="0">
                <a:sym typeface="Symbol"/>
              </a:rPr>
              <a:t>tvorbě přehledů – rozvrhy, rozpisy, statistiky sportovních zápasů</a:t>
            </a:r>
          </a:p>
          <a:p>
            <a:pPr lvl="1"/>
            <a:r>
              <a:rPr lang="cs-CZ" sz="1800" dirty="0" smtClean="0">
                <a:sym typeface="Symbol"/>
              </a:rPr>
              <a:t>zpracovávání  výzkumů (sledování  množství úrody, prodaného zboží, porovnávání tělesné výšky apod.)</a:t>
            </a:r>
          </a:p>
          <a:p>
            <a:r>
              <a:rPr lang="cs-CZ" sz="2800" dirty="0" smtClean="0">
                <a:sym typeface="Symbol"/>
              </a:rPr>
              <a:t>Word není aplikace určená pro práci s tabulkami, proto s mini pracuje jenom v omezené míře (vložení tabulky do textu, základní zformátování)</a:t>
            </a:r>
          </a:p>
          <a:p>
            <a:pPr lvl="1"/>
            <a:endParaRPr lang="cs-CZ" sz="1800" dirty="0" smtClean="0">
              <a:sym typeface="Symbol"/>
            </a:endParaRP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438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36104"/>
          </a:xfrm>
        </p:spPr>
        <p:txBody>
          <a:bodyPr/>
          <a:lstStyle/>
          <a:p>
            <a:r>
              <a:rPr lang="cs-CZ" sz="4000" dirty="0" smtClean="0"/>
              <a:t>Jak vložit tabulku – aneb postup…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7704856" cy="4392488"/>
          </a:xfrm>
        </p:spPr>
        <p:txBody>
          <a:bodyPr>
            <a:noAutofit/>
          </a:bodyPr>
          <a:lstStyle/>
          <a:p>
            <a:r>
              <a:rPr lang="cs-CZ" dirty="0"/>
              <a:t>v hlavním menu zvolíme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</a:t>
            </a:r>
          </a:p>
          <a:p>
            <a:pPr lvl="1"/>
            <a:r>
              <a:rPr lang="cs-CZ" sz="2400" dirty="0" smtClean="0"/>
              <a:t>vlevo vybereme první ikonu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400" dirty="0"/>
              <a:t>objeví se tabulka s výběrem nabízených </a:t>
            </a:r>
            <a:r>
              <a:rPr lang="cs-CZ" sz="2400" dirty="0" smtClean="0"/>
              <a:t>možností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sz="2000" dirty="0" smtClean="0"/>
              <a:t>vložit označením příslušných políček v nabídce (do velikosti tabulky 10 x 8 )</a:t>
            </a:r>
          </a:p>
          <a:p>
            <a:pPr lvl="1"/>
            <a:r>
              <a:rPr lang="cs-CZ" sz="2000" dirty="0" smtClean="0"/>
              <a:t>nabídka vložit tabulku (číselným zadáním počtu sloupců a řádků do formuláře) </a:t>
            </a:r>
          </a:p>
          <a:p>
            <a:pPr lvl="1"/>
            <a:r>
              <a:rPr lang="cs-CZ" sz="2000" dirty="0" smtClean="0"/>
              <a:t>návrhář – tabulku si nakreslíme podle našich představ</a:t>
            </a:r>
          </a:p>
          <a:p>
            <a:pPr lvl="1"/>
            <a:r>
              <a:rPr lang="cs-CZ" sz="2000" dirty="0" smtClean="0"/>
              <a:t>výpočtová tabulka aplikace MS EXCEL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571133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Tabulky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8083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tabulky = data přehledně uspořádaná do řádků a sloupců</a:t>
            </a:r>
          </a:p>
          <a:p>
            <a:pPr lvl="1"/>
            <a:r>
              <a:rPr lang="cs-CZ" sz="1800" dirty="0" smtClean="0"/>
              <a:t>lze vložit pomocí nabídky VLOŽIT – TABULKY</a:t>
            </a:r>
          </a:p>
          <a:p>
            <a:pPr lvl="2"/>
            <a:r>
              <a:rPr lang="cs-CZ" sz="1800" dirty="0" smtClean="0"/>
              <a:t>tažením myši, pomocí formuláře, pomocí návrháře)</a:t>
            </a:r>
          </a:p>
          <a:p>
            <a:pPr lvl="2"/>
            <a:r>
              <a:rPr lang="cs-CZ" sz="1800" dirty="0" smtClean="0"/>
              <a:t>upravit můžeme její velikost, počty řádků a sloupců, barvu, orámování</a:t>
            </a:r>
          </a:p>
          <a:p>
            <a:pPr lvl="1"/>
            <a:r>
              <a:rPr lang="cs-CZ" sz="1800" dirty="0" smtClean="0"/>
              <a:t>má užití v mnoha lidských činnostech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13062644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670</TotalTime>
  <Words>285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Tabulky v textu</vt:lpstr>
      <vt:lpstr>Co všechno může obsahovat dokument aplikace Word</vt:lpstr>
      <vt:lpstr>Co jsou tabulky </vt:lpstr>
      <vt:lpstr> Jaké mají tabulky užití?</vt:lpstr>
      <vt:lpstr>Jak vložit tabulku – aneb postup…</vt:lpstr>
      <vt:lpstr>Tabulky - shrnutí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Symboly v textu</dc:title>
  <dc:creator>Květa Štikovcová</dc:creator>
  <cp:lastModifiedBy>Martin Králík</cp:lastModifiedBy>
  <cp:revision>17</cp:revision>
  <dcterms:created xsi:type="dcterms:W3CDTF">2012-05-01T13:16:08Z</dcterms:created>
  <dcterms:modified xsi:type="dcterms:W3CDTF">2013-10-29T14:19:48Z</dcterms:modified>
</cp:coreProperties>
</file>