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1" r:id="rId2"/>
    <p:sldId id="256" r:id="rId3"/>
    <p:sldId id="262" r:id="rId4"/>
    <p:sldId id="263" r:id="rId5"/>
    <p:sldId id="265" r:id="rId6"/>
    <p:sldId id="27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wmf"/><Relationship Id="rId9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gi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22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23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24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25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26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27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28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29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31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32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33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34" name="Nadpis 1"/>
            <p:cNvSpPr txBox="1">
              <a:spLocks/>
            </p:cNvSpPr>
            <p:nvPr/>
          </p:nvSpPr>
          <p:spPr>
            <a:xfrm>
              <a:off x="1763688" y="1934834"/>
              <a:ext cx="694928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Perceptivní i produktivní  řečové dovednosti</a:t>
              </a:r>
            </a:p>
          </p:txBody>
        </p:sp>
        <p:sp>
          <p:nvSpPr>
            <p:cNvPr id="35" name="Nadpis 1"/>
            <p:cNvSpPr txBox="1">
              <a:spLocks/>
            </p:cNvSpPr>
            <p:nvPr/>
          </p:nvSpPr>
          <p:spPr>
            <a:xfrm>
              <a:off x="1763688" y="2492896"/>
              <a:ext cx="680526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Slovní zásoba okruhu </a:t>
              </a:r>
              <a:r>
                <a:rPr lang="cs-CZ" sz="2400" b="1" cap="all" dirty="0" err="1" smtClean="0">
                  <a:latin typeface="+mj-lt"/>
                  <a:ea typeface="+mj-ea"/>
                  <a:cs typeface="+mj-cs"/>
                </a:rPr>
                <a:t>Our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</a:t>
              </a:r>
              <a:r>
                <a:rPr lang="cs-CZ" sz="2400" b="1" cap="all" dirty="0" err="1" smtClean="0">
                  <a:latin typeface="+mj-lt"/>
                  <a:ea typeface="+mj-ea"/>
                  <a:cs typeface="+mj-cs"/>
                </a:rPr>
                <a:t>town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36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37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Březen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38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39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procvičení slovní zásoby okruhu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Our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town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, kdy žák po přečtení pojmu jej přiřadí ke vhodnému obrázku. Lze i soutěžit po dvojicích </a:t>
              </a:r>
              <a:r>
                <a:rPr kumimoji="0" lang="cs-CZ" sz="2400" b="1" i="0" u="none" strike="noStrike" kern="1200" cap="all" spc="0" normalizeH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či skupinách.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nka\AppData\Local\Microsoft\Windows\Temporary Internet Files\Content.IE5\W50DX9YX\MP900427950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2276872"/>
            <a:ext cx="6696744" cy="936104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Our</a:t>
            </a:r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8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town</a:t>
            </a:r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2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Podnadpis 2"/>
          <p:cNvSpPr>
            <a:spLocks noGrp="1"/>
          </p:cNvSpPr>
          <p:nvPr/>
        </p:nvSpPr>
        <p:spPr bwMode="auto">
          <a:xfrm>
            <a:off x="395536" y="548680"/>
            <a:ext cx="8305800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VY_22_INOVACE_02_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town</a:t>
            </a:r>
            <a:r>
              <a:rPr lang="cs-CZ" sz="2000" smtClean="0"/>
              <a:t> 2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2420888"/>
            <a:ext cx="1296144" cy="547504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cs-CZ" sz="2200" dirty="0" err="1" smtClean="0"/>
              <a:t>church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3" descr="C:\Users\Hanka\AppData\Local\Microsoft\Windows\Temporary Internet Files\Content.IE5\SAZIA2MA\MC9003437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620688"/>
            <a:ext cx="1152128" cy="1401102"/>
          </a:xfrm>
          <a:prstGeom prst="rect">
            <a:avLst/>
          </a:prstGeom>
          <a:noFill/>
        </p:spPr>
      </p:pic>
      <p:pic>
        <p:nvPicPr>
          <p:cNvPr id="5" name="Picture 5" descr="C:\Users\Hanka\AppData\Local\Microsoft\Windows\Temporary Internet Files\Content.IE5\SAZIA2MA\MC9001496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692696"/>
            <a:ext cx="1478335" cy="1224136"/>
          </a:xfrm>
          <a:prstGeom prst="rect">
            <a:avLst/>
          </a:prstGeom>
          <a:noFill/>
        </p:spPr>
      </p:pic>
      <p:pic>
        <p:nvPicPr>
          <p:cNvPr id="6" name="Picture 6" descr="C:\Users\Hanka\AppData\Local\Microsoft\Windows\Temporary Internet Files\Content.IE5\SAZIA2MA\MC9004322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620688"/>
            <a:ext cx="1029366" cy="1368152"/>
          </a:xfrm>
          <a:prstGeom prst="rect">
            <a:avLst/>
          </a:prstGeom>
          <a:noFill/>
        </p:spPr>
      </p:pic>
      <p:pic>
        <p:nvPicPr>
          <p:cNvPr id="7" name="Picture 12" descr="C:\Users\Hanka\AppData\Local\Microsoft\Windows\Temporary Internet Files\Content.IE5\SAZIA2MA\MC9000893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548680"/>
            <a:ext cx="1186776" cy="1296144"/>
          </a:xfrm>
          <a:prstGeom prst="rect">
            <a:avLst/>
          </a:prstGeom>
          <a:noFill/>
        </p:spPr>
      </p:pic>
      <p:pic>
        <p:nvPicPr>
          <p:cNvPr id="8" name="Picture 14" descr="C:\Users\Hanka\AppData\Local\Microsoft\Windows\Temporary Internet Files\Content.IE5\JVFESOC4\MP90021606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3356992"/>
            <a:ext cx="1458389" cy="1152128"/>
          </a:xfrm>
          <a:prstGeom prst="rect">
            <a:avLst/>
          </a:prstGeom>
          <a:noFill/>
        </p:spPr>
      </p:pic>
      <p:pic>
        <p:nvPicPr>
          <p:cNvPr id="9" name="Picture 18" descr="C:\Users\Hanka\AppData\Local\Microsoft\Windows\Temporary Internet Files\Content.IE5\JVFESOC4\MP90039938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3068960"/>
            <a:ext cx="1512168" cy="1512168"/>
          </a:xfrm>
          <a:prstGeom prst="rect">
            <a:avLst/>
          </a:prstGeom>
          <a:noFill/>
        </p:spPr>
      </p:pic>
      <p:pic>
        <p:nvPicPr>
          <p:cNvPr id="10" name="Picture 2" descr="C:\Users\Hanka\AppData\Local\Microsoft\Windows\Temporary Internet Files\Content.IE5\JVFESOC4\MC90021338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95936" y="3212976"/>
            <a:ext cx="1080120" cy="1161839"/>
          </a:xfrm>
          <a:prstGeom prst="rect">
            <a:avLst/>
          </a:prstGeom>
          <a:noFill/>
        </p:spPr>
      </p:pic>
      <p:pic>
        <p:nvPicPr>
          <p:cNvPr id="11" name="Picture 13" descr="C:\Users\Hanka\AppData\Local\Microsoft\Windows\Temporary Internet Files\Content.IE5\SAZIA2MA\MC90031964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3284984"/>
            <a:ext cx="1218366" cy="1008112"/>
          </a:xfrm>
          <a:prstGeom prst="rect">
            <a:avLst/>
          </a:prstGeom>
          <a:noFill/>
        </p:spPr>
      </p:pic>
      <p:pic>
        <p:nvPicPr>
          <p:cNvPr id="13" name="Picture 16" descr="C:\Users\Hanka\AppData\Local\Microsoft\Windows\Temporary Internet Files\Content.IE5\913WHYZM\MC90032598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267744" y="3212976"/>
            <a:ext cx="1368152" cy="1372929"/>
          </a:xfrm>
          <a:prstGeom prst="rect">
            <a:avLst/>
          </a:prstGeom>
          <a:noFill/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3923928" y="5085184"/>
            <a:ext cx="1224136" cy="475496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school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2627784" y="5085184"/>
            <a:ext cx="936104" cy="475496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map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7092280" y="5085184"/>
            <a:ext cx="1584176" cy="475496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d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octor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‘s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6948264" y="2420888"/>
            <a:ext cx="1656184" cy="547504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bookshop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4572000" y="2420888"/>
            <a:ext cx="2088232" cy="547504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supermarket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611560" y="2420888"/>
            <a:ext cx="2052856" cy="547504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 fontScale="7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Clothes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shop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67544" y="5085184"/>
            <a:ext cx="1800200" cy="475496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b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us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station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5580112" y="5085184"/>
            <a:ext cx="1179240" cy="483880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library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4" descr="C:\Users\Hanka\AppData\Local\Microsoft\Windows\Temporary Internet Files\Content.IE5\IQ1HUI29\MC9002933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692696"/>
            <a:ext cx="1308310" cy="1194430"/>
          </a:xfrm>
          <a:prstGeom prst="rect">
            <a:avLst/>
          </a:prstGeom>
          <a:noFill/>
        </p:spPr>
      </p:pic>
      <p:pic>
        <p:nvPicPr>
          <p:cNvPr id="5" name="Picture 2" descr="C:\Users\Hanka\AppData\Local\Microsoft\Windows\Temporary Internet Files\Content.IE5\W50DX9YX\MC9003437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692696"/>
            <a:ext cx="1329985" cy="1224136"/>
          </a:xfrm>
          <a:prstGeom prst="rect">
            <a:avLst/>
          </a:prstGeom>
          <a:noFill/>
        </p:spPr>
      </p:pic>
      <p:pic>
        <p:nvPicPr>
          <p:cNvPr id="6" name="Picture 4" descr="C:\Users\Hanka\AppData\Local\Microsoft\Windows\Temporary Internet Files\Content.IE5\FMF10S6Q\MC9002332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548680"/>
            <a:ext cx="1368152" cy="1390384"/>
          </a:xfrm>
          <a:prstGeom prst="rect">
            <a:avLst/>
          </a:prstGeom>
          <a:noFill/>
        </p:spPr>
      </p:pic>
      <p:pic>
        <p:nvPicPr>
          <p:cNvPr id="7" name="Picture 6" descr="C:\Users\Hanka\AppData\Local\Microsoft\Windows\Temporary Internet Files\Content.IE5\W50DX9YX\MC9003035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908720"/>
            <a:ext cx="1351484" cy="1052698"/>
          </a:xfrm>
          <a:prstGeom prst="rect">
            <a:avLst/>
          </a:prstGeom>
          <a:noFill/>
        </p:spPr>
      </p:pic>
      <p:pic>
        <p:nvPicPr>
          <p:cNvPr id="8" name="Picture 4" descr="C:\Users\Rodiče\AppData\Local\Microsoft\Windows\Temporary Internet Files\Content.IE5\YB52QVNW\MP90042523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3356992"/>
            <a:ext cx="2016224" cy="1479090"/>
          </a:xfrm>
          <a:prstGeom prst="rect">
            <a:avLst/>
          </a:prstGeom>
          <a:noFill/>
        </p:spPr>
      </p:pic>
      <p:pic>
        <p:nvPicPr>
          <p:cNvPr id="9" name="Picture 6" descr="C:\Users\Rodiče\AppData\Local\Microsoft\Windows\Temporary Internet Files\Content.IE5\YB52QVNW\MC90043548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3284984"/>
            <a:ext cx="1224136" cy="1203030"/>
          </a:xfrm>
          <a:prstGeom prst="rect">
            <a:avLst/>
          </a:prstGeom>
          <a:noFill/>
        </p:spPr>
      </p:pic>
      <p:pic>
        <p:nvPicPr>
          <p:cNvPr id="10" name="Picture 7" descr="C:\Users\Rodiče\AppData\Local\Microsoft\Windows\Temporary Internet Files\Content.IE5\6A0ZYF3C\MC90023096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3212976"/>
            <a:ext cx="1944216" cy="1543774"/>
          </a:xfrm>
          <a:prstGeom prst="rect">
            <a:avLst/>
          </a:prstGeom>
          <a:noFill/>
        </p:spPr>
      </p:pic>
      <p:pic>
        <p:nvPicPr>
          <p:cNvPr id="11" name="Picture 14" descr="C:\Users\Rodiče\AppData\Local\Microsoft\Windows\Temporary Internet Files\Content.IE5\YB52QVNW\MP90040267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3284984"/>
            <a:ext cx="1136950" cy="1704592"/>
          </a:xfrm>
          <a:prstGeom prst="rect">
            <a:avLst/>
          </a:prstGeom>
          <a:noFill/>
        </p:spPr>
      </p:pic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2915816" y="2420888"/>
            <a:ext cx="1296144" cy="547504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cs-CZ" sz="2200" dirty="0" smtClean="0"/>
              <a:t>park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932040" y="5013176"/>
            <a:ext cx="1728192" cy="475496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Bus stop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5013176"/>
            <a:ext cx="936104" cy="475496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err="1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cafe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6948264" y="2420888"/>
            <a:ext cx="1080120" cy="547504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bank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4572000" y="2420888"/>
            <a:ext cx="2088232" cy="547504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err="1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fac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tory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611560" y="2420888"/>
            <a:ext cx="1440160" cy="547504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hotel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827584" y="5085184"/>
            <a:ext cx="1800200" cy="475496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noProof="0" dirty="0" err="1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Fire</a:t>
            </a:r>
            <a:r>
              <a:rPr lang="cs-CZ" sz="2000" b="1" noProof="0" dirty="0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station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6948264" y="4941168"/>
            <a:ext cx="1395264" cy="483880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square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3" descr="C:\Users\Rodiče\AppData\Local\Microsoft\Windows\Temporary Internet Files\Content.IE5\6A0ZYF3C\MC9003441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764704"/>
            <a:ext cx="1420978" cy="1339596"/>
          </a:xfrm>
          <a:prstGeom prst="rect">
            <a:avLst/>
          </a:prstGeom>
          <a:noFill/>
        </p:spPr>
      </p:pic>
      <p:pic>
        <p:nvPicPr>
          <p:cNvPr id="13" name="Picture 4" descr="C:\Users\Rodiče\AppData\Local\Microsoft\Windows\Temporary Internet Files\Content.IE5\6A0ZYF3C\MP9004393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908720"/>
            <a:ext cx="1728192" cy="1152128"/>
          </a:xfrm>
          <a:prstGeom prst="rect">
            <a:avLst/>
          </a:prstGeom>
          <a:noFill/>
        </p:spPr>
      </p:pic>
      <p:pic>
        <p:nvPicPr>
          <p:cNvPr id="1026" name="Picture 2" descr="C:\Users\Rodiče\AppData\Local\Microsoft\Windows\Temporary Internet Files\Content.IE5\O1OT1KR4\MC9002959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9" y="692696"/>
            <a:ext cx="1752362" cy="1440160"/>
          </a:xfrm>
          <a:prstGeom prst="rect">
            <a:avLst/>
          </a:prstGeom>
          <a:noFill/>
        </p:spPr>
      </p:pic>
      <p:pic>
        <p:nvPicPr>
          <p:cNvPr id="1027" name="Picture 3" descr="C:\Users\Rodiče\AppData\Local\Microsoft\Windows\Temporary Internet Files\Content.IE5\KMHEDSF2\MM900303462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980728"/>
            <a:ext cx="1332759" cy="936104"/>
          </a:xfrm>
          <a:prstGeom prst="rect">
            <a:avLst/>
          </a:prstGeom>
          <a:noFill/>
        </p:spPr>
      </p:pic>
      <p:pic>
        <p:nvPicPr>
          <p:cNvPr id="1029" name="Picture 5" descr="C:\Users\Rodiče\AppData\Local\Microsoft\Windows\Temporary Internet Files\Content.IE5\YB52QVNW\MC90034371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3429000"/>
            <a:ext cx="1767535" cy="1434694"/>
          </a:xfrm>
          <a:prstGeom prst="rect">
            <a:avLst/>
          </a:prstGeom>
          <a:noFill/>
        </p:spPr>
      </p:pic>
      <p:pic>
        <p:nvPicPr>
          <p:cNvPr id="1030" name="Picture 6" descr="C:\Users\Rodiče\AppData\Local\Microsoft\Windows\Temporary Internet Files\Content.IE5\6A0ZYF3C\MP90022758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1" y="3501008"/>
            <a:ext cx="1854752" cy="1224136"/>
          </a:xfrm>
          <a:prstGeom prst="rect">
            <a:avLst/>
          </a:prstGeom>
          <a:noFill/>
        </p:spPr>
      </p:pic>
      <p:pic>
        <p:nvPicPr>
          <p:cNvPr id="1033" name="Picture 9" descr="C:\Users\Rodiče\AppData\Local\Microsoft\Windows\Temporary Internet Files\Content.IE5\YB52QVNW\MC90043870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92080" y="3212976"/>
            <a:ext cx="1323252" cy="1688232"/>
          </a:xfrm>
          <a:prstGeom prst="rect">
            <a:avLst/>
          </a:prstGeom>
          <a:noFill/>
        </p:spPr>
      </p:pic>
      <p:pic>
        <p:nvPicPr>
          <p:cNvPr id="1034" name="Picture 10" descr="C:\Users\Rodiče\AppData\Local\Microsoft\Windows\Temporary Internet Files\Content.IE5\6A0ZYF3C\MC90029623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5" y="3284984"/>
            <a:ext cx="1676325" cy="1368152"/>
          </a:xfrm>
          <a:prstGeom prst="rect">
            <a:avLst/>
          </a:prstGeom>
          <a:noFill/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2339752" y="2420888"/>
            <a:ext cx="1944216" cy="547504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2800" dirty="0" err="1" smtClean="0"/>
              <a:t>cinema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131840" y="5157192"/>
            <a:ext cx="1224136" cy="475496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err="1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hospital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971600" y="5085184"/>
            <a:ext cx="1224136" cy="619512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Post office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6876256" y="5085184"/>
            <a:ext cx="1584176" cy="475496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station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6732240" y="2420888"/>
            <a:ext cx="1944216" cy="547504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 fontScale="5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Swimming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pool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4572000" y="2420888"/>
            <a:ext cx="2088232" cy="547504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Police station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611560" y="2420888"/>
            <a:ext cx="1368152" cy="547504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shop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5364088" y="5085184"/>
            <a:ext cx="1179240" cy="483880"/>
          </a:xfrm>
          <a:prstGeom prst="rect">
            <a:avLst/>
          </a:prstGeom>
          <a:solidFill>
            <a:srgbClr val="002060"/>
          </a:solidFill>
        </p:spPr>
        <p:txBody>
          <a:bodyPr vert="horz" anchor="b">
            <a:normAutofit fontScale="7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err="1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Sports</a:t>
            </a:r>
            <a:r>
              <a:rPr lang="cs-CZ" sz="2000" b="1" dirty="0" smtClean="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 centre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5536" y="332656"/>
            <a:ext cx="8352928" cy="316835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Microsoft - </a:t>
            </a:r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microsoft.com</a:t>
            </a:r>
            <a:endParaRPr lang="cs-CZ" sz="2000" dirty="0" smtClean="0">
              <a:solidFill>
                <a:schemeClr val="tx2">
                  <a:shade val="55000"/>
                </a:schemeClr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</TotalTime>
  <Words>128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Our town 2</vt:lpstr>
      <vt:lpstr>church </vt:lpstr>
      <vt:lpstr>park </vt:lpstr>
      <vt:lpstr>cinema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33</cp:revision>
  <dcterms:created xsi:type="dcterms:W3CDTF">2011-03-18T17:10:17Z</dcterms:created>
  <dcterms:modified xsi:type="dcterms:W3CDTF">2011-12-31T11:50:57Z</dcterms:modified>
</cp:coreProperties>
</file>