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CE113-0096-4E97-8FEF-E3C6B32B25F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D28523-FB45-4714-8E32-C9807B146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76250"/>
            <a:ext cx="8424862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Základní škola T. G. Masaryka a Mateřská škola </a:t>
            </a:r>
            <a:r>
              <a:rPr lang="cs-CZ" b="1" u="sng" dirty="0" err="1">
                <a:solidFill>
                  <a:schemeClr val="bg1">
                    <a:lumMod val="50000"/>
                  </a:schemeClr>
                </a:solidFill>
              </a:rPr>
              <a:t>Poříčany</a:t>
            </a: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, okr. Kolín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8313" y="1628775"/>
            <a:ext cx="79200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VY_32_INOVACE_ICT_19  Úpravy před tiskem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063" y="4941888"/>
            <a:ext cx="316865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Zpracovala: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Mgr. Květoslava Štikovcová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8313" y="2276475"/>
            <a:ext cx="55435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Číslo projektu: CZ.1.07/1.4.00/21.3085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188" y="3068638"/>
            <a:ext cx="7416800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Anotace:</a:t>
            </a:r>
          </a:p>
          <a:p>
            <a:pPr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7.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třída, informatika,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kancelářské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programy,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word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, tisk, tiskárna, oprava, chyby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/>
          <a:lstStyle/>
          <a:p>
            <a:r>
              <a:rPr lang="cs-CZ" dirty="0" smtClean="0"/>
              <a:t>Úpravy před tiskem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060848"/>
            <a:ext cx="6400800" cy="1752600"/>
          </a:xfrm>
        </p:spPr>
        <p:txBody>
          <a:bodyPr/>
          <a:lstStyle/>
          <a:p>
            <a:r>
              <a:rPr lang="cs-CZ" dirty="0" smtClean="0"/>
              <a:t>Mgr. </a:t>
            </a:r>
            <a:r>
              <a:rPr lang="cs-CZ" dirty="0" err="1" smtClean="0"/>
              <a:t>Štikovcová</a:t>
            </a:r>
            <a:endParaRPr lang="cs-CZ" dirty="0"/>
          </a:p>
        </p:txBody>
      </p:sp>
      <p:pic>
        <p:nvPicPr>
          <p:cNvPr id="4" name="Picture 4" descr="investice do vzděl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861048"/>
            <a:ext cx="4214842" cy="1204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kontrolovat,</a:t>
            </a:r>
            <a:br>
              <a:rPr lang="cs-CZ" dirty="0" smtClean="0"/>
            </a:br>
            <a:r>
              <a:rPr lang="cs-CZ" dirty="0" smtClean="0"/>
              <a:t> než tiskneme dokument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cs-CZ" dirty="0" smtClean="0"/>
              <a:t>chyby a překlepy</a:t>
            </a:r>
          </a:p>
          <a:p>
            <a:pPr lvl="1"/>
            <a:r>
              <a:rPr lang="cs-CZ" dirty="0" smtClean="0"/>
              <a:t>v textu většinou zdůrazněny podtržením</a:t>
            </a:r>
          </a:p>
          <a:p>
            <a:pPr lvl="2"/>
            <a:r>
              <a:rPr lang="cs-CZ" dirty="0" smtClean="0"/>
              <a:t>některá neznámá slova</a:t>
            </a:r>
          </a:p>
          <a:p>
            <a:pPr lvl="2"/>
            <a:r>
              <a:rPr lang="cs-CZ" dirty="0" smtClean="0"/>
              <a:t>chybějící mezery</a:t>
            </a:r>
          </a:p>
          <a:p>
            <a:pPr lvl="2"/>
            <a:r>
              <a:rPr lang="cs-CZ" dirty="0" err="1" smtClean="0"/>
              <a:t>cChyby</a:t>
            </a:r>
            <a:r>
              <a:rPr lang="cs-CZ" dirty="0" smtClean="0"/>
              <a:t> ve vyjmenovaných slovech </a:t>
            </a:r>
          </a:p>
          <a:p>
            <a:pPr lvl="3"/>
            <a:r>
              <a:rPr lang="cs-CZ" dirty="0" smtClean="0"/>
              <a:t>pozor </a:t>
            </a:r>
          </a:p>
          <a:p>
            <a:pPr lvl="4"/>
            <a:r>
              <a:rPr lang="cs-CZ" dirty="0" smtClean="0"/>
              <a:t>shodu podmětu s přísudkem </a:t>
            </a:r>
            <a:r>
              <a:rPr lang="cs-CZ" dirty="0" err="1" smtClean="0"/>
              <a:t>word</a:t>
            </a:r>
            <a:r>
              <a:rPr lang="cs-CZ" dirty="0" smtClean="0"/>
              <a:t> odhalit nemusí</a:t>
            </a:r>
          </a:p>
          <a:p>
            <a:pPr lvl="4"/>
            <a:r>
              <a:rPr lang="cs-CZ" dirty="0" smtClean="0"/>
              <a:t>neobjeví ani překlepy v jejichž důsledku vznikne smysluplné slovo (např. JEDEN – JELEN)</a:t>
            </a:r>
          </a:p>
          <a:p>
            <a:pPr lvl="2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kontrolovat,</a:t>
            </a:r>
            <a:br>
              <a:rPr lang="cs-CZ" dirty="0" smtClean="0"/>
            </a:br>
            <a:r>
              <a:rPr lang="cs-CZ" dirty="0" smtClean="0"/>
              <a:t> než tiskneme dokument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76872"/>
            <a:ext cx="8229600" cy="3872408"/>
          </a:xfrm>
        </p:spPr>
        <p:txBody>
          <a:bodyPr/>
          <a:lstStyle/>
          <a:p>
            <a:r>
              <a:rPr lang="cs-CZ" dirty="0" smtClean="0"/>
              <a:t>špatně umístěné mezery, chybné formátování</a:t>
            </a:r>
          </a:p>
          <a:p>
            <a:pPr lvl="1"/>
            <a:r>
              <a:rPr lang="cs-CZ" dirty="0" smtClean="0"/>
              <a:t>často v textu místo tabelátorů bývá opakovaně použit mezerník – to potom na vytištěném dokumentu nepůsobí pěkně (jako by dokument byl „rozcuchaný“)</a:t>
            </a:r>
          </a:p>
          <a:p>
            <a:pPr lvl="2"/>
            <a:r>
              <a:rPr lang="cs-CZ" dirty="0" smtClean="0"/>
              <a:t>zobrazíme neviditelné znaky, a odstraníme opakovaně použitý </a:t>
            </a:r>
            <a:r>
              <a:rPr lang="cs-CZ" dirty="0"/>
              <a:t>m</a:t>
            </a:r>
            <a:r>
              <a:rPr lang="cs-CZ" dirty="0" smtClean="0"/>
              <a:t>ezerník</a:t>
            </a:r>
          </a:p>
          <a:p>
            <a:pPr lvl="2"/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Doupravení</a:t>
            </a:r>
            <a:r>
              <a:rPr lang="cs-CZ" dirty="0" smtClean="0"/>
              <a:t> vzhledu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záložce </a:t>
            </a:r>
            <a:r>
              <a:rPr lang="cs-CZ" dirty="0" smtClean="0">
                <a:solidFill>
                  <a:srgbClr val="FF0000"/>
                </a:solidFill>
              </a:rPr>
              <a:t>rozložení</a:t>
            </a:r>
            <a:r>
              <a:rPr lang="cs-CZ" dirty="0" smtClean="0"/>
              <a:t> pracujeme s kartou vzhled stránky (stejnou nabídku nám udělá náhled)</a:t>
            </a:r>
          </a:p>
          <a:p>
            <a:pPr lvl="1"/>
            <a:r>
              <a:rPr lang="cs-CZ" dirty="0" smtClean="0"/>
              <a:t>nastavíme </a:t>
            </a:r>
          </a:p>
          <a:p>
            <a:pPr lvl="2"/>
            <a:r>
              <a:rPr lang="cs-CZ" dirty="0" smtClean="0"/>
              <a:t>orientaci stránky (jestli výsledný dokument bude na výšku nebo na šířku)</a:t>
            </a:r>
          </a:p>
          <a:p>
            <a:pPr lvl="2"/>
            <a:r>
              <a:rPr lang="cs-CZ" dirty="0" smtClean="0"/>
              <a:t>okraje (velikost okrajů vpravo, vlevo, nahoře, dole, popř. u hřbetu)</a:t>
            </a:r>
          </a:p>
          <a:p>
            <a:pPr lvl="2"/>
            <a:r>
              <a:rPr lang="cs-CZ" dirty="0" smtClean="0"/>
              <a:t>zrcadlový tisk (v případě, že chceme tisknout např. brožuru)</a:t>
            </a:r>
          </a:p>
          <a:p>
            <a:pPr lvl="2"/>
            <a:r>
              <a:rPr lang="cs-CZ" dirty="0" smtClean="0"/>
              <a:t>ohraničení a stínování</a:t>
            </a:r>
          </a:p>
          <a:p>
            <a:pPr lvl="1"/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vlastních okrajů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849" t="11769" r="22270" b="15045"/>
          <a:stretch>
            <a:fillRect/>
          </a:stretch>
        </p:blipFill>
        <p:spPr bwMode="auto">
          <a:xfrm>
            <a:off x="1547664" y="1484784"/>
            <a:ext cx="6192688" cy="4911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Vzhled výstupu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nastavíme v nastavení tisku popřípadě vlastnostech tiskárny</a:t>
            </a:r>
          </a:p>
          <a:p>
            <a:r>
              <a:rPr lang="cs-CZ" dirty="0" smtClean="0"/>
              <a:t>nastavování se liší podle ovládacího SW konkrétní tiskárny</a:t>
            </a:r>
          </a:p>
          <a:p>
            <a:pPr lvl="1"/>
            <a:r>
              <a:rPr lang="cs-CZ" dirty="0" smtClean="0"/>
              <a:t>většinou ale zcela intuitivní</a:t>
            </a:r>
          </a:p>
          <a:p>
            <a:pPr lvl="1"/>
            <a:r>
              <a:rPr lang="cs-CZ" dirty="0" smtClean="0"/>
              <a:t>nastavíme zde zda se má tisknout </a:t>
            </a:r>
          </a:p>
          <a:p>
            <a:pPr lvl="2"/>
            <a:r>
              <a:rPr lang="cs-CZ" dirty="0" smtClean="0"/>
              <a:t>které stránky se mají tisknout a kolikrát</a:t>
            </a:r>
          </a:p>
          <a:p>
            <a:pPr lvl="2"/>
            <a:r>
              <a:rPr lang="cs-CZ" dirty="0" smtClean="0"/>
              <a:t>jednostranně či oboustranně</a:t>
            </a:r>
          </a:p>
          <a:p>
            <a:pPr lvl="2"/>
            <a:r>
              <a:rPr lang="cs-CZ" dirty="0" smtClean="0"/>
              <a:t>na list jedna stránka nebo více stránek</a:t>
            </a:r>
          </a:p>
          <a:p>
            <a:pPr lvl="2"/>
            <a:r>
              <a:rPr lang="cs-CZ" dirty="0" smtClean="0"/>
              <a:t>případně přizpůsobení velikosti stránek k listu papíru</a:t>
            </a:r>
          </a:p>
          <a:p>
            <a:pPr lvl="2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Náhled nastavení tisku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6743" t="14951" r="22270" b="23000"/>
          <a:stretch>
            <a:fillRect/>
          </a:stretch>
        </p:blipFill>
        <p:spPr bwMode="auto">
          <a:xfrm>
            <a:off x="683568" y="1052736"/>
            <a:ext cx="7920880" cy="541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veškeré použité obrázky jsou vlastním dílem</a:t>
            </a:r>
          </a:p>
          <a:p>
            <a:pPr lvl="1">
              <a:buFont typeface="Arial" pitchFamily="34" charset="0"/>
              <a:buChar char="•"/>
            </a:pPr>
            <a:r>
              <a:rPr lang="cs-CZ" dirty="0" err="1" smtClean="0"/>
              <a:t>Screen</a:t>
            </a:r>
            <a:r>
              <a:rPr lang="cs-CZ" dirty="0" smtClean="0"/>
              <a:t> - nastavení vlastních okrajů</a:t>
            </a:r>
          </a:p>
          <a:p>
            <a:pPr lvl="1">
              <a:buFont typeface="Arial" pitchFamily="34" charset="0"/>
              <a:buChar char="•"/>
            </a:pPr>
            <a:r>
              <a:rPr lang="cs-CZ" dirty="0" err="1" smtClean="0"/>
              <a:t>Screen</a:t>
            </a:r>
            <a:r>
              <a:rPr lang="cs-CZ" dirty="0" smtClean="0"/>
              <a:t> – nastavení tisku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283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Úpravy před tiskem</vt:lpstr>
      <vt:lpstr>Co kontrolovat,  než tiskneme dokument</vt:lpstr>
      <vt:lpstr>Co kontrolovat,  než tiskneme dokument</vt:lpstr>
      <vt:lpstr>Doupravení vzhledu stránky</vt:lpstr>
      <vt:lpstr>Nastavení vlastních okrajů</vt:lpstr>
      <vt:lpstr>Vzhled výstupu</vt:lpstr>
      <vt:lpstr>Náhled nastavení tisku</vt:lpstr>
      <vt:lpstr>Použité materiály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Úpravy před tiskem</dc:title>
  <dc:creator>sborovna</dc:creator>
  <cp:lastModifiedBy>sborovna</cp:lastModifiedBy>
  <cp:revision>4</cp:revision>
  <dcterms:created xsi:type="dcterms:W3CDTF">2013-01-31T13:53:04Z</dcterms:created>
  <dcterms:modified xsi:type="dcterms:W3CDTF">2013-01-31T14:19:22Z</dcterms:modified>
</cp:coreProperties>
</file>