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7A565-5D1F-4268-9D16-7BB14E1202A0}" type="datetimeFigureOut">
              <a:rPr lang="cs-CZ" smtClean="0"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96771D-7FD2-482B-9282-724BB46D5FA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tatic.wix.com/media" TargetMode="External"/><Relationship Id="rId2" Type="http://schemas.openxmlformats.org/officeDocument/2006/relationships/hyperlink" Target="http://t2.gstatic.com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288" y="476250"/>
            <a:ext cx="8424862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Základní škola T. G. Masaryka a Mateřská škola </a:t>
            </a:r>
            <a:r>
              <a:rPr lang="cs-CZ" b="1" u="sng" dirty="0" err="1">
                <a:solidFill>
                  <a:schemeClr val="bg1">
                    <a:lumMod val="50000"/>
                  </a:schemeClr>
                </a:solidFill>
              </a:rPr>
              <a:t>Poříčany</a:t>
            </a:r>
            <a:r>
              <a:rPr lang="cs-CZ" b="1" u="sng" dirty="0">
                <a:solidFill>
                  <a:schemeClr val="bg1">
                    <a:lumMod val="50000"/>
                  </a:schemeClr>
                </a:solidFill>
              </a:rPr>
              <a:t>, okr. Kolín</a:t>
            </a:r>
            <a:endParaRPr lang="cs-CZ" b="1" u="sng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13" y="1628775"/>
            <a:ext cx="79200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bg1">
                    <a:lumMod val="50000"/>
                  </a:schemeClr>
                </a:solidFill>
              </a:rPr>
              <a:t>VY_32_INOVACE_ICT_20  Open Office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063" y="4941888"/>
            <a:ext cx="3168650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Zpracovala:</a:t>
            </a:r>
          </a:p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Mgr. Květoslava Štikovcová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313" y="2276475"/>
            <a:ext cx="554355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Číslo projektu: CZ.1.07/1.4.00/21.3085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188" y="3068638"/>
            <a:ext cx="7416800" cy="92333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Anotace:</a:t>
            </a:r>
          </a:p>
          <a:p>
            <a:pPr>
              <a:defRPr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7.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třída, informatika, 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kancelářské programy, freeware, alternativa k MS Office, kresba, text 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1142984"/>
            <a:ext cx="7772400" cy="1470025"/>
          </a:xfrm>
        </p:spPr>
        <p:txBody>
          <a:bodyPr>
            <a:normAutofit/>
          </a:bodyPr>
          <a:lstStyle/>
          <a:p>
            <a:r>
              <a:rPr lang="cs-CZ" dirty="0" smtClean="0"/>
              <a:t>Open office</a:t>
            </a:r>
            <a:br>
              <a:rPr lang="cs-CZ" dirty="0" smtClean="0"/>
            </a:br>
            <a:r>
              <a:rPr lang="cs-CZ" sz="2800" dirty="0" smtClean="0"/>
              <a:t>(s důrazem na psaní textu, kreslení)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2571744"/>
            <a:ext cx="6400800" cy="5429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Mgr. Květoslava </a:t>
            </a:r>
            <a:r>
              <a:rPr lang="cs-CZ" dirty="0" err="1" smtClean="0"/>
              <a:t>Štikovcová</a:t>
            </a:r>
            <a:endParaRPr lang="cs-CZ" dirty="0"/>
          </a:p>
        </p:txBody>
      </p:sp>
      <p:pic>
        <p:nvPicPr>
          <p:cNvPr id="4" name="Obrázek 3" descr="Office2010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72330" y="285728"/>
            <a:ext cx="1785902" cy="1785902"/>
          </a:xfrm>
          <a:prstGeom prst="rect">
            <a:avLst/>
          </a:prstGeom>
        </p:spPr>
      </p:pic>
      <p:pic>
        <p:nvPicPr>
          <p:cNvPr id="5" name="Obrázek 4" descr="openoffice-logo-ful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2910" y="3286124"/>
            <a:ext cx="3740920" cy="1164677"/>
          </a:xfrm>
          <a:prstGeom prst="rect">
            <a:avLst/>
          </a:prstGeom>
        </p:spPr>
      </p:pic>
      <p:pic>
        <p:nvPicPr>
          <p:cNvPr id="7" name="Picture 4" descr="investice do vzdělán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5214950"/>
            <a:ext cx="4214842" cy="1204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Open office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85926"/>
            <a:ext cx="8229600" cy="1328734"/>
          </a:xfrm>
        </p:spPr>
        <p:txBody>
          <a:bodyPr/>
          <a:lstStyle/>
          <a:p>
            <a:r>
              <a:rPr lang="cs-CZ" dirty="0" smtClean="0"/>
              <a:t>nástroje potřebné při běžné kancelářské práci</a:t>
            </a:r>
          </a:p>
          <a:p>
            <a:r>
              <a:rPr lang="cs-CZ" dirty="0" smtClean="0"/>
              <a:t>alternativa známějšího MS Office</a:t>
            </a:r>
            <a:endParaRPr lang="cs-CZ" dirty="0"/>
          </a:p>
        </p:txBody>
      </p:sp>
      <p:pic>
        <p:nvPicPr>
          <p:cNvPr id="4" name="Obrázek 3" descr="1313769452_openoffic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860" y="3357562"/>
            <a:ext cx="4181475" cy="28384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open office</a:t>
            </a:r>
          </a:p>
          <a:p>
            <a:pPr lvl="1"/>
            <a:r>
              <a:rPr lang="cs-CZ" dirty="0" smtClean="0"/>
              <a:t>balík aplikací zdarma (na rozdíl od MS Office)</a:t>
            </a:r>
          </a:p>
          <a:p>
            <a:pPr lvl="1"/>
            <a:r>
              <a:rPr lang="cs-CZ" dirty="0" smtClean="0"/>
              <a:t>umožňuje obdobné operace jako MS Office</a:t>
            </a:r>
          </a:p>
          <a:p>
            <a:pPr lvl="2"/>
            <a:r>
              <a:rPr lang="cs-CZ" dirty="0" smtClean="0"/>
              <a:t>můžeme</a:t>
            </a:r>
          </a:p>
          <a:p>
            <a:pPr lvl="3"/>
            <a:r>
              <a:rPr lang="cs-CZ" dirty="0" smtClean="0"/>
              <a:t>napsat text</a:t>
            </a:r>
          </a:p>
          <a:p>
            <a:pPr lvl="3"/>
            <a:r>
              <a:rPr lang="cs-CZ" dirty="0" smtClean="0"/>
              <a:t>vytvořit tabulky</a:t>
            </a:r>
          </a:p>
          <a:p>
            <a:pPr lvl="3"/>
            <a:r>
              <a:rPr lang="cs-CZ" dirty="0" smtClean="0"/>
              <a:t>prezentace</a:t>
            </a:r>
          </a:p>
          <a:p>
            <a:pPr lvl="3"/>
            <a:r>
              <a:rPr lang="cs-CZ" dirty="0" smtClean="0"/>
              <a:t>databáze</a:t>
            </a:r>
          </a:p>
          <a:p>
            <a:pPr lvl="3"/>
            <a:r>
              <a:rPr lang="cs-CZ" dirty="0" smtClean="0"/>
              <a:t>kresby</a:t>
            </a:r>
          </a:p>
          <a:p>
            <a:pPr lvl="3"/>
            <a:r>
              <a:rPr lang="cs-CZ" dirty="0" smtClean="0"/>
              <a:t>vzorce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Hlavní vstupní okno programu</a:t>
            </a:r>
            <a:endParaRPr lang="cs-CZ" dirty="0"/>
          </a:p>
        </p:txBody>
      </p:sp>
      <p:pic>
        <p:nvPicPr>
          <p:cNvPr id="4" name="Zástupný symbol pro obsah 3" descr="vstupní okno.bmp"/>
          <p:cNvPicPr>
            <a:picLocks noGrp="1" noChangeAspect="1"/>
          </p:cNvPicPr>
          <p:nvPr>
            <p:ph idx="1"/>
          </p:nvPr>
        </p:nvPicPr>
        <p:blipFill>
          <a:blip r:embed="rId2"/>
          <a:srcRect l="754" t="947" r="24746" b="29603"/>
          <a:stretch>
            <a:fillRect/>
          </a:stretch>
        </p:blipFill>
        <p:spPr>
          <a:xfrm>
            <a:off x="1285853" y="1270120"/>
            <a:ext cx="6534952" cy="48735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Kresba v open office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nástroj se od standardního vybavení Windows zcela liší</a:t>
            </a:r>
          </a:p>
          <a:p>
            <a:pPr lvl="1"/>
            <a:r>
              <a:rPr lang="cs-CZ" dirty="0" smtClean="0"/>
              <a:t>svojí charakteristikou a použitím se blíží vektorovým nástrojům typu </a:t>
            </a:r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Calisto</a:t>
            </a:r>
            <a:r>
              <a:rPr lang="cs-CZ" dirty="0" smtClean="0"/>
              <a:t> či Corel </a:t>
            </a:r>
            <a:r>
              <a:rPr lang="cs-CZ" dirty="0" err="1" smtClean="0"/>
              <a:t>Draw</a:t>
            </a:r>
            <a:endParaRPr lang="cs-CZ" dirty="0" smtClean="0"/>
          </a:p>
          <a:p>
            <a:pPr lvl="1"/>
            <a:r>
              <a:rPr lang="cs-CZ" dirty="0" smtClean="0"/>
              <a:t>funguje na metodě </a:t>
            </a:r>
            <a:r>
              <a:rPr lang="cs-CZ" dirty="0" err="1" smtClean="0"/>
              <a:t>Draw</a:t>
            </a:r>
            <a:r>
              <a:rPr lang="cs-CZ" dirty="0" smtClean="0"/>
              <a:t> (kreslit)</a:t>
            </a:r>
          </a:p>
          <a:p>
            <a:pPr lvl="2"/>
            <a:r>
              <a:rPr lang="cs-CZ" dirty="0" smtClean="0"/>
              <a:t>umožňuje vkládat jednotlivé tvary (popřípadě je kreslit), tvořit jejich sjednocení, průniky, vrstvit je na sebe</a:t>
            </a:r>
          </a:p>
          <a:p>
            <a:pPr lvl="2"/>
            <a:r>
              <a:rPr lang="cs-CZ" dirty="0" smtClean="0"/>
              <a:t>u každého objektu je možno nastavovat jeho</a:t>
            </a:r>
          </a:p>
          <a:p>
            <a:pPr lvl="3"/>
            <a:r>
              <a:rPr lang="cs-CZ" dirty="0" smtClean="0"/>
              <a:t>okraj (barva a síla čáry, styl,…)</a:t>
            </a:r>
          </a:p>
          <a:p>
            <a:pPr lvl="3"/>
            <a:r>
              <a:rPr lang="cs-CZ" dirty="0" smtClean="0"/>
              <a:t>výplň (barva a styl, průhlednost)</a:t>
            </a:r>
          </a:p>
          <a:p>
            <a:pPr lvl="3"/>
            <a:r>
              <a:rPr lang="cs-CZ" dirty="0" smtClean="0"/>
              <a:t>stín, rotaci, 3D efekt,…</a:t>
            </a:r>
          </a:p>
          <a:p>
            <a:pPr lvl="3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Ukázky aplikace </a:t>
            </a:r>
            <a:r>
              <a:rPr lang="cs-CZ" dirty="0" err="1" smtClean="0"/>
              <a:t>Draw</a:t>
            </a:r>
            <a:endParaRPr lang="cs-CZ" dirty="0"/>
          </a:p>
        </p:txBody>
      </p:sp>
      <p:pic>
        <p:nvPicPr>
          <p:cNvPr id="7" name="Zástupný symbol pro obsah 6" descr="1.bmp"/>
          <p:cNvPicPr>
            <a:picLocks noGrp="1" noChangeAspect="1"/>
          </p:cNvPicPr>
          <p:nvPr>
            <p:ph idx="1"/>
          </p:nvPr>
        </p:nvPicPr>
        <p:blipFill>
          <a:blip r:embed="rId2"/>
          <a:srcRect l="1263" r="24237" b="28972"/>
          <a:stretch>
            <a:fillRect/>
          </a:stretch>
        </p:blipFill>
        <p:spPr>
          <a:xfrm>
            <a:off x="285720" y="1214422"/>
            <a:ext cx="5338800" cy="4071966"/>
          </a:xfrm>
        </p:spPr>
      </p:pic>
      <p:pic>
        <p:nvPicPr>
          <p:cNvPr id="8" name="Obrázek 7" descr="2.bmp"/>
          <p:cNvPicPr>
            <a:picLocks noChangeAspect="1"/>
          </p:cNvPicPr>
          <p:nvPr/>
        </p:nvPicPr>
        <p:blipFill>
          <a:blip r:embed="rId3"/>
          <a:srcRect l="10833" t="12500" r="14999" b="16666"/>
          <a:stretch>
            <a:fillRect/>
          </a:stretch>
        </p:blipFill>
        <p:spPr>
          <a:xfrm>
            <a:off x="3286116" y="2357430"/>
            <a:ext cx="5609980" cy="42862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22"/>
          </a:xfrm>
        </p:spPr>
        <p:txBody>
          <a:bodyPr/>
          <a:lstStyle/>
          <a:p>
            <a:r>
              <a:rPr lang="cs-CZ" dirty="0" smtClean="0"/>
              <a:t>Text v aplikaci Open office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29222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nástroj </a:t>
            </a:r>
            <a:r>
              <a:rPr lang="cs-CZ" b="1" dirty="0" err="1" smtClean="0">
                <a:solidFill>
                  <a:srgbClr val="FF0000"/>
                </a:solidFill>
              </a:rPr>
              <a:t>Writer</a:t>
            </a:r>
            <a:r>
              <a:rPr lang="cs-CZ" dirty="0" smtClean="0"/>
              <a:t> umožňuje standardní psaní a formátování textu</a:t>
            </a:r>
          </a:p>
          <a:p>
            <a:r>
              <a:rPr lang="cs-CZ" dirty="0" smtClean="0"/>
              <a:t>velmi se blíží nástroji MS Word</a:t>
            </a:r>
          </a:p>
          <a:p>
            <a:r>
              <a:rPr lang="cs-CZ" dirty="0" smtClean="0"/>
              <a:t>ikony k ovládání jsou rovněž velmi podobné MS Wordu</a:t>
            </a:r>
          </a:p>
          <a:p>
            <a:r>
              <a:rPr lang="cs-CZ" dirty="0" smtClean="0"/>
              <a:t>text </a:t>
            </a:r>
          </a:p>
          <a:p>
            <a:pPr lvl="1"/>
            <a:r>
              <a:rPr lang="cs-CZ" dirty="0" smtClean="0"/>
              <a:t>můžeme</a:t>
            </a:r>
          </a:p>
          <a:p>
            <a:pPr lvl="2"/>
            <a:r>
              <a:rPr lang="cs-CZ" dirty="0" smtClean="0"/>
              <a:t>napsat</a:t>
            </a:r>
          </a:p>
          <a:p>
            <a:pPr lvl="2"/>
            <a:r>
              <a:rPr lang="cs-CZ" dirty="0" smtClean="0"/>
              <a:t>zformátovat (styl a řez písma, jeho velikost, barvu, podklad,…)</a:t>
            </a:r>
          </a:p>
          <a:p>
            <a:pPr lvl="2"/>
            <a:r>
              <a:rPr lang="cs-CZ" dirty="0" smtClean="0"/>
              <a:t>ozvláštnit vloženém (obrázků, grafů, tabulek)</a:t>
            </a:r>
          </a:p>
          <a:p>
            <a:pPr lvl="2"/>
            <a:r>
              <a:rPr lang="cs-CZ" dirty="0" smtClean="0"/>
              <a:t>zpřehlednit  (použitím odrážek, číslování, obsahu, poznámek,…)</a:t>
            </a:r>
          </a:p>
          <a:p>
            <a:r>
              <a:rPr lang="cs-CZ" dirty="0" smtClean="0"/>
              <a:t>pro toho, kdo ovládá MS Word je ovládání </a:t>
            </a:r>
            <a:r>
              <a:rPr lang="cs-CZ" dirty="0" err="1" smtClean="0"/>
              <a:t>Writeru</a:t>
            </a:r>
            <a:r>
              <a:rPr lang="cs-CZ" dirty="0" smtClean="0"/>
              <a:t> zcela intuitivní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Ukázky aplikace </a:t>
            </a:r>
            <a:r>
              <a:rPr lang="cs-CZ" dirty="0" err="1" smtClean="0"/>
              <a:t>Writer</a:t>
            </a:r>
            <a:endParaRPr lang="cs-CZ" dirty="0"/>
          </a:p>
        </p:txBody>
      </p:sp>
      <p:pic>
        <p:nvPicPr>
          <p:cNvPr id="4" name="Zástupný symbol pro obsah 3" descr="3.bmp"/>
          <p:cNvPicPr>
            <a:picLocks noGrp="1" noChangeAspect="1"/>
          </p:cNvPicPr>
          <p:nvPr>
            <p:ph idx="1"/>
          </p:nvPr>
        </p:nvPicPr>
        <p:blipFill>
          <a:blip r:embed="rId2"/>
          <a:srcRect l="2016" t="2525" r="24746" b="26447"/>
          <a:stretch>
            <a:fillRect/>
          </a:stretch>
        </p:blipFill>
        <p:spPr>
          <a:xfrm>
            <a:off x="285720" y="1142984"/>
            <a:ext cx="5340387" cy="4143404"/>
          </a:xfrm>
        </p:spPr>
      </p:pic>
      <p:pic>
        <p:nvPicPr>
          <p:cNvPr id="5" name="Obrázek 4" descr="5.bmp"/>
          <p:cNvPicPr>
            <a:picLocks noChangeAspect="1"/>
          </p:cNvPicPr>
          <p:nvPr/>
        </p:nvPicPr>
        <p:blipFill>
          <a:blip r:embed="rId3"/>
          <a:srcRect l="2500" t="4166" r="23333" b="25000"/>
          <a:stretch>
            <a:fillRect/>
          </a:stretch>
        </p:blipFill>
        <p:spPr>
          <a:xfrm>
            <a:off x="2857488" y="1915958"/>
            <a:ext cx="6000792" cy="45848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Obrázky</a:t>
            </a:r>
          </a:p>
          <a:p>
            <a:r>
              <a:rPr lang="cs-CZ" sz="1400" b="1" dirty="0" err="1" smtClean="0"/>
              <a:t>Anonymus</a:t>
            </a:r>
            <a:r>
              <a:rPr lang="cs-CZ" sz="1400" b="1" dirty="0" smtClean="0"/>
              <a:t>. Logo Open Office. [online]. 21. 01. 2013, [cit. 2013-1-21]. Dostupný z </a:t>
            </a:r>
            <a:r>
              <a:rPr lang="cs-CZ" sz="1400" b="1" dirty="0" smtClean="0">
                <a:hlinkClick r:id="rId2"/>
              </a:rPr>
              <a:t>http://t2.gstatic.com/</a:t>
            </a:r>
            <a:r>
              <a:rPr lang="cs-CZ" sz="1400" b="1" dirty="0" err="1" smtClean="0">
                <a:hlinkClick r:id="rId2"/>
              </a:rPr>
              <a:t>images</a:t>
            </a:r>
            <a:endParaRPr lang="cs-CZ" sz="1400" b="1" dirty="0" smtClean="0"/>
          </a:p>
          <a:p>
            <a:endParaRPr lang="cs-CZ" sz="1400" b="1" dirty="0"/>
          </a:p>
          <a:p>
            <a:r>
              <a:rPr lang="cs-CZ" sz="1400" b="1" dirty="0" err="1" smtClean="0"/>
              <a:t>Anonymus</a:t>
            </a:r>
            <a:r>
              <a:rPr lang="cs-CZ" sz="1400" b="1" dirty="0" smtClean="0"/>
              <a:t>. Logo MS Office. [online]. 21. 01. 2013, [cit. 2013-1-21]. Dostupný z </a:t>
            </a:r>
            <a:r>
              <a:rPr lang="cs-CZ" sz="1400" b="1" dirty="0" smtClean="0">
                <a:hlinkClick r:id="rId3"/>
              </a:rPr>
              <a:t>http://static.</a:t>
            </a:r>
            <a:r>
              <a:rPr lang="cs-CZ" sz="1400" b="1" dirty="0" err="1" smtClean="0">
                <a:hlinkClick r:id="rId3"/>
              </a:rPr>
              <a:t>wix.com</a:t>
            </a:r>
            <a:r>
              <a:rPr lang="cs-CZ" sz="1400" b="1" dirty="0" smtClean="0">
                <a:hlinkClick r:id="rId3"/>
              </a:rPr>
              <a:t>/media</a:t>
            </a:r>
            <a:endParaRPr lang="cs-CZ" sz="1400" b="1" dirty="0" smtClean="0"/>
          </a:p>
          <a:p>
            <a:endParaRPr lang="cs-CZ" sz="1400" b="1" dirty="0" smtClean="0"/>
          </a:p>
          <a:p>
            <a:r>
              <a:rPr lang="cs-CZ" sz="1400" b="1" dirty="0" smtClean="0"/>
              <a:t>Ostatní obrázky</a:t>
            </a:r>
          </a:p>
          <a:p>
            <a:pPr lvl="1"/>
            <a:r>
              <a:rPr lang="cs-CZ" sz="1600" b="1" dirty="0" smtClean="0"/>
              <a:t>Hlavní vstupní okno programu – vlastní </a:t>
            </a:r>
            <a:r>
              <a:rPr lang="cs-CZ" sz="1600" b="1" dirty="0" err="1" smtClean="0"/>
              <a:t>screeen</a:t>
            </a:r>
            <a:r>
              <a:rPr lang="cs-CZ" sz="1600" b="1" dirty="0" smtClean="0"/>
              <a:t> pořízen dne 20.1.2013</a:t>
            </a:r>
          </a:p>
          <a:p>
            <a:pPr lvl="1"/>
            <a:r>
              <a:rPr lang="cs-CZ" sz="1600" b="1" dirty="0" smtClean="0"/>
              <a:t>Ukázka aplikace DRAW 1 - </a:t>
            </a:r>
            <a:r>
              <a:rPr lang="cs-CZ" sz="1600" b="1" dirty="0" smtClean="0"/>
              <a:t>vlastní </a:t>
            </a:r>
            <a:r>
              <a:rPr lang="cs-CZ" sz="1600" b="1" dirty="0" err="1" smtClean="0"/>
              <a:t>screeen</a:t>
            </a:r>
            <a:r>
              <a:rPr lang="cs-CZ" sz="1600" b="1" dirty="0" smtClean="0"/>
              <a:t> pořízen dne 20.1.2013</a:t>
            </a:r>
            <a:endParaRPr lang="cs-CZ" sz="1600" b="1" dirty="0" smtClean="0"/>
          </a:p>
          <a:p>
            <a:pPr lvl="1"/>
            <a:r>
              <a:rPr lang="cs-CZ" sz="1600" b="1" dirty="0" smtClean="0"/>
              <a:t>Ukázka aplikace DRAW 2 – vlastní </a:t>
            </a:r>
            <a:r>
              <a:rPr lang="cs-CZ" sz="1600" b="1" dirty="0" err="1" smtClean="0"/>
              <a:t>screeen</a:t>
            </a:r>
            <a:r>
              <a:rPr lang="cs-CZ" sz="1600" b="1" dirty="0" smtClean="0"/>
              <a:t> pořízen dne 20.1.2013</a:t>
            </a:r>
          </a:p>
          <a:p>
            <a:pPr lvl="1"/>
            <a:r>
              <a:rPr lang="cs-CZ" sz="1600" b="1" dirty="0" smtClean="0"/>
              <a:t>Ukázka aplikace </a:t>
            </a:r>
            <a:r>
              <a:rPr lang="cs-CZ" sz="1600" b="1" dirty="0" err="1" smtClean="0"/>
              <a:t>Writer</a:t>
            </a:r>
            <a:r>
              <a:rPr lang="cs-CZ" sz="1600" b="1" dirty="0" smtClean="0"/>
              <a:t> 1 - vlastní </a:t>
            </a:r>
            <a:r>
              <a:rPr lang="cs-CZ" sz="1600" b="1" dirty="0" err="1" smtClean="0"/>
              <a:t>screeen</a:t>
            </a:r>
            <a:r>
              <a:rPr lang="cs-CZ" sz="1600" b="1" dirty="0" smtClean="0"/>
              <a:t> pořízen dne 20.1.2013</a:t>
            </a:r>
          </a:p>
          <a:p>
            <a:pPr lvl="1"/>
            <a:r>
              <a:rPr lang="cs-CZ" sz="1600" b="1" dirty="0" smtClean="0"/>
              <a:t>Ukázka aplikace </a:t>
            </a:r>
            <a:r>
              <a:rPr lang="cs-CZ" sz="1600" b="1" dirty="0" err="1" smtClean="0"/>
              <a:t>Writer</a:t>
            </a:r>
            <a:r>
              <a:rPr lang="cs-CZ" sz="1600" b="1" dirty="0" smtClean="0"/>
              <a:t> 2 - vlastní </a:t>
            </a:r>
            <a:r>
              <a:rPr lang="cs-CZ" sz="1600" b="1" dirty="0" err="1" smtClean="0"/>
              <a:t>screeen</a:t>
            </a:r>
            <a:r>
              <a:rPr lang="cs-CZ" sz="1600" b="1" dirty="0" smtClean="0"/>
              <a:t> pořízen dne 20.1.2013</a:t>
            </a:r>
          </a:p>
          <a:p>
            <a:pPr>
              <a:buNone/>
            </a:pPr>
            <a:r>
              <a:rPr lang="cs-CZ" sz="1400" b="1" dirty="0" smtClean="0"/>
              <a:t> </a:t>
            </a:r>
            <a:endParaRPr lang="cs-CZ" sz="14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277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Open office (s důrazem na psaní textu, kreslení)</vt:lpstr>
      <vt:lpstr>Co je Open office</vt:lpstr>
      <vt:lpstr>Hlavní výhody</vt:lpstr>
      <vt:lpstr>Hlavní vstupní okno programu</vt:lpstr>
      <vt:lpstr>Kresba v open office</vt:lpstr>
      <vt:lpstr>Ukázky aplikace Draw</vt:lpstr>
      <vt:lpstr>Text v aplikaci Open office</vt:lpstr>
      <vt:lpstr>Ukázky aplikace Writer</vt:lpstr>
      <vt:lpstr>Použité zdroje</vt:lpstr>
    </vt:vector>
  </TitlesOfParts>
  <Company>ZS T.G.M. a MS Poricany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Open office (s důrazem na psaní textu, kreslení)</dc:title>
  <dc:creator>sborovna</dc:creator>
  <cp:lastModifiedBy>sborovna</cp:lastModifiedBy>
  <cp:revision>8</cp:revision>
  <dcterms:created xsi:type="dcterms:W3CDTF">2013-01-31T08:07:22Z</dcterms:created>
  <dcterms:modified xsi:type="dcterms:W3CDTF">2013-01-31T09:25:09Z</dcterms:modified>
</cp:coreProperties>
</file>