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6" r:id="rId9"/>
    <p:sldId id="264" r:id="rId10"/>
    <p:sldId id="25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0C82C8-7FC9-4443-8F74-827E3A646584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A433695-6894-4C4A-B4AC-31B8D96836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g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g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764704"/>
            <a:ext cx="8208912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C00000"/>
                </a:solidFill>
              </a:rPr>
              <a:t>Domácí </a:t>
            </a:r>
          </a:p>
          <a:p>
            <a:pPr algn="ctr"/>
            <a:r>
              <a:rPr lang="cs-CZ" sz="8000" dirty="0" smtClean="0">
                <a:solidFill>
                  <a:srgbClr val="C00000"/>
                </a:solidFill>
              </a:rPr>
              <a:t>a </a:t>
            </a:r>
          </a:p>
          <a:p>
            <a:pPr algn="ctr"/>
            <a:r>
              <a:rPr lang="cs-CZ" sz="8000" dirty="0" smtClean="0">
                <a:solidFill>
                  <a:srgbClr val="C00000"/>
                </a:solidFill>
              </a:rPr>
              <a:t>zemědělská zvířata</a:t>
            </a:r>
          </a:p>
          <a:p>
            <a:pPr algn="ctr"/>
            <a:r>
              <a:rPr lang="cs-CZ" sz="5400" dirty="0" smtClean="0">
                <a:solidFill>
                  <a:srgbClr val="C00000"/>
                </a:solidFill>
              </a:rPr>
              <a:t>(význam)</a:t>
            </a:r>
            <a:endParaRPr lang="cs-CZ" sz="5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068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03546"/>
            <a:ext cx="3528392" cy="247428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139952" y="710198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Kočka domácí</a:t>
            </a:r>
            <a:endParaRPr lang="cs-CZ" sz="48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458" y="3396564"/>
            <a:ext cx="5846057" cy="307648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802412">
            <a:off x="4983926" y="5726177"/>
            <a:ext cx="695648" cy="6886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189" y="2276872"/>
            <a:ext cx="3812250" cy="28591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349515" y="4595325"/>
            <a:ext cx="24144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domácí mazlíček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4864" y="5837225"/>
            <a:ext cx="1661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lovu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6211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81" t="10985" r="8712" b="16793"/>
          <a:stretch/>
        </p:blipFill>
        <p:spPr>
          <a:xfrm>
            <a:off x="4283968" y="692696"/>
            <a:ext cx="4316435" cy="285104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548679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Pes domácí</a:t>
            </a:r>
            <a:endParaRPr lang="cs-CZ" sz="48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98" r="19145"/>
          <a:stretch/>
        </p:blipFill>
        <p:spPr>
          <a:xfrm>
            <a:off x="467544" y="1779540"/>
            <a:ext cx="3315899" cy="37376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2229" y="3789040"/>
            <a:ext cx="3779912" cy="266956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552229" y="2780928"/>
            <a:ext cx="33321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pes záchranář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123821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asistenční pes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30191" y="3796450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lovecký pes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7021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4664"/>
            <a:ext cx="3812627" cy="248774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39656"/>
            <a:ext cx="3688342" cy="245274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699792" y="3068960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Tur domácí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4077072"/>
            <a:ext cx="8064896" cy="194421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1453800" y="3056384"/>
            <a:ext cx="484632" cy="978408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504" y="4185084"/>
            <a:ext cx="1296144" cy="1728192"/>
          </a:xfrm>
          <a:prstGeom prst="rect">
            <a:avLst/>
          </a:prstGeom>
          <a:ln w="12700">
            <a:solidFill>
              <a:srgbClr val="00B0F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4279785"/>
            <a:ext cx="2177988" cy="16334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540907" y="3985546"/>
            <a:ext cx="1555378" cy="222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70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48680"/>
            <a:ext cx="3883864" cy="590465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571999" y="533855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Ovce domácí</a:t>
            </a:r>
            <a:endParaRPr lang="cs-CZ" sz="48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67" r="17988"/>
          <a:stretch/>
        </p:blipFill>
        <p:spPr>
          <a:xfrm>
            <a:off x="4571999" y="3700988"/>
            <a:ext cx="2729347" cy="27523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5556" y="1484784"/>
            <a:ext cx="2371755" cy="1852257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>
            <a:off x="4355976" y="2132856"/>
            <a:ext cx="978408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3528" y="3034002"/>
            <a:ext cx="1999365" cy="13339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06" t="19901" r="14445" b="15151"/>
          <a:stretch/>
        </p:blipFill>
        <p:spPr>
          <a:xfrm>
            <a:off x="7509734" y="4725144"/>
            <a:ext cx="1363867" cy="1648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59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132856"/>
            <a:ext cx="5148064" cy="38610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548680"/>
            <a:ext cx="37444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Prase domácí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810988" y="3821064"/>
            <a:ext cx="978408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2119389"/>
            <a:ext cx="1403415" cy="38211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43250"/>
            <a:ext cx="2143816" cy="1685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48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060848"/>
            <a:ext cx="5177926" cy="400821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764704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Koza domácí</a:t>
            </a:r>
            <a:endParaRPr lang="cs-CZ" sz="48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32656"/>
            <a:ext cx="2747797" cy="2060848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 rot="20674915">
            <a:off x="4788023" y="1301541"/>
            <a:ext cx="978408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06" t="19901" r="14445" b="15151"/>
          <a:stretch/>
        </p:blipFill>
        <p:spPr>
          <a:xfrm>
            <a:off x="6848140" y="2572722"/>
            <a:ext cx="1363867" cy="16483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058" y="4437112"/>
            <a:ext cx="2342029" cy="2045440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 rot="317205">
            <a:off x="5615056" y="3674007"/>
            <a:ext cx="978408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02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212" y="1052736"/>
            <a:ext cx="4703120" cy="490983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35696" y="143723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Kůň domácí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5356" y="143723"/>
            <a:ext cx="2987824" cy="22408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567" y="2564904"/>
            <a:ext cx="2873068" cy="20973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104" y="4869160"/>
            <a:ext cx="2741076" cy="1751856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 rot="640863">
            <a:off x="4241664" y="1264157"/>
            <a:ext cx="978408" cy="48463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60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94" y="980728"/>
            <a:ext cx="3456384" cy="25922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74394" y="116632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Králík domácí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158" y="3933056"/>
            <a:ext cx="1975970" cy="271922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2586" y="4262245"/>
            <a:ext cx="2590682" cy="2060848"/>
          </a:xfrm>
          <a:prstGeom prst="rect">
            <a:avLst/>
          </a:prstGeom>
        </p:spPr>
      </p:pic>
      <p:sp>
        <p:nvSpPr>
          <p:cNvPr id="6" name="Šipka dolů 5"/>
          <p:cNvSpPr/>
          <p:nvPr/>
        </p:nvSpPr>
        <p:spPr>
          <a:xfrm>
            <a:off x="2219170" y="3114359"/>
            <a:ext cx="484632" cy="978408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40" b="9609"/>
          <a:stretch/>
        </p:blipFill>
        <p:spPr>
          <a:xfrm>
            <a:off x="5715000" y="1064652"/>
            <a:ext cx="2286000" cy="243978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508104" y="272842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Kur domácí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849" y="4941168"/>
            <a:ext cx="2425427" cy="1622004"/>
          </a:xfrm>
          <a:prstGeom prst="rect">
            <a:avLst/>
          </a:prstGeom>
        </p:spPr>
      </p:pic>
      <p:sp>
        <p:nvSpPr>
          <p:cNvPr id="10" name="Šipka dolů 9"/>
          <p:cNvSpPr/>
          <p:nvPr/>
        </p:nvSpPr>
        <p:spPr>
          <a:xfrm>
            <a:off x="5940152" y="3327853"/>
            <a:ext cx="484632" cy="978408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3780920"/>
            <a:ext cx="1979712" cy="1484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83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2627" y="30150"/>
            <a:ext cx="835292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Zdroje:</a:t>
            </a:r>
          </a:p>
          <a:p>
            <a:r>
              <a:rPr lang="cs-CZ" sz="1000" dirty="0" smtClean="0">
                <a:effectLst/>
              </a:rPr>
              <a:t>JENS NIETSCHMANN. </a:t>
            </a:r>
            <a:r>
              <a:rPr lang="cs-CZ" sz="1000" i="1" dirty="0" smtClean="0">
                <a:effectLst/>
              </a:rPr>
              <a:t>Http://commons.wikimedia.org/wiki/File:Jammlich_crop.jpg?uselang=cs</a:t>
            </a:r>
            <a:r>
              <a:rPr lang="cs-CZ" sz="1000" dirty="0" smtClean="0">
                <a:effectLst/>
              </a:rPr>
              <a:t> [online]. 2007. Tento soubor podléhá licenci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Uveďte autora-Zachovejte licenci 2.5 </a:t>
            </a:r>
            <a:r>
              <a:rPr lang="cs-CZ" sz="1000" dirty="0" err="1" smtClean="0">
                <a:effectLst/>
              </a:rPr>
              <a:t>Generic</a:t>
            </a:r>
            <a:r>
              <a:rPr lang="cs-CZ" sz="1000" dirty="0" smtClean="0">
                <a:effectLst/>
              </a:rPr>
              <a:t>, 2.0 </a:t>
            </a:r>
            <a:r>
              <a:rPr lang="cs-CZ" sz="1000" dirty="0" err="1" smtClean="0">
                <a:effectLst/>
              </a:rPr>
              <a:t>Generic</a:t>
            </a:r>
            <a:r>
              <a:rPr lang="cs-CZ" sz="1000" dirty="0" smtClean="0">
                <a:effectLst/>
              </a:rPr>
              <a:t> a 1.0 </a:t>
            </a:r>
            <a:r>
              <a:rPr lang="cs-CZ" sz="1000" dirty="0" err="1" smtClean="0">
                <a:effectLst/>
              </a:rPr>
              <a:t>Generic</a:t>
            </a:r>
            <a:r>
              <a:rPr lang="cs-CZ" sz="1000" dirty="0" smtClean="0">
                <a:effectLst/>
              </a:rPr>
              <a:t> [cit. 2012-01-31].</a:t>
            </a:r>
          </a:p>
          <a:p>
            <a:r>
              <a:rPr lang="cs-CZ" sz="1000" dirty="0" smtClean="0">
                <a:effectLst/>
              </a:rPr>
              <a:t>JENNIFER BARNARD. </a:t>
            </a:r>
            <a:r>
              <a:rPr lang="cs-CZ" sz="1000" i="1" dirty="0" smtClean="0">
                <a:effectLst/>
              </a:rPr>
              <a:t>Http://commons.wikimedia.org/wiki/File:Catstalkprey.jpg?uselang=cs</a:t>
            </a:r>
            <a:r>
              <a:rPr lang="cs-CZ" sz="1000" dirty="0" smtClean="0">
                <a:effectLst/>
              </a:rPr>
              <a:t> [online]. 2007. Tento soubor podléhá licenci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Uveďte autora 2.0 </a:t>
            </a:r>
            <a:r>
              <a:rPr lang="cs-CZ" sz="1000" dirty="0" err="1" smtClean="0">
                <a:effectLst/>
              </a:rPr>
              <a:t>Generic</a:t>
            </a:r>
            <a:r>
              <a:rPr lang="cs-CZ" sz="1000" dirty="0" smtClean="0">
                <a:effectLst/>
              </a:rPr>
              <a:t> [cit. 2012-01-31]. </a:t>
            </a:r>
          </a:p>
          <a:p>
            <a:r>
              <a:rPr lang="it-IT" sz="1000" i="1" dirty="0" smtClean="0">
                <a:effectLst/>
              </a:rPr>
              <a:t>Http://www.clker.com/clipart-neokomouse.html</a:t>
            </a:r>
            <a:r>
              <a:rPr lang="it-IT" sz="1000" dirty="0" smtClean="0">
                <a:effectLst/>
              </a:rPr>
              <a:t> [online]. 2011. [cit. 2012-01-31].</a:t>
            </a:r>
            <a:endParaRPr lang="cs-CZ" sz="1000" dirty="0" smtClean="0">
              <a:effectLst/>
            </a:endParaRPr>
          </a:p>
          <a:p>
            <a:r>
              <a:rPr lang="cs-CZ" sz="1000" dirty="0" smtClean="0">
                <a:effectLst/>
              </a:rPr>
              <a:t>PRSKAVKA. </a:t>
            </a:r>
            <a:r>
              <a:rPr lang="cs-CZ" sz="1000" i="1" dirty="0" smtClean="0">
                <a:effectLst/>
              </a:rPr>
              <a:t>Http://commons.wikimedia.org/wiki/File:Satisfied_cat.jpg</a:t>
            </a:r>
            <a:r>
              <a:rPr lang="cs-CZ" sz="1000" dirty="0" smtClean="0">
                <a:effectLst/>
              </a:rPr>
              <a:t> [online]. 2005. Tento soubor je licencován podle licence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podobní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 [cit. 2012-01-31]. </a:t>
            </a:r>
          </a:p>
          <a:p>
            <a:r>
              <a:rPr lang="cs-CZ" sz="1000" dirty="0" smtClean="0">
                <a:effectLst/>
              </a:rPr>
              <a:t>ABUJOY. </a:t>
            </a:r>
            <a:r>
              <a:rPr lang="cs-CZ" sz="1000" i="1" dirty="0" smtClean="0">
                <a:effectLst/>
              </a:rPr>
              <a:t>Http://commons.wikimedia.org/wiki/File:Exercie_de_Sauvetage_Terre-Neuve.jpg</a:t>
            </a:r>
            <a:r>
              <a:rPr lang="cs-CZ" sz="1000" dirty="0" smtClean="0">
                <a:effectLst/>
              </a:rPr>
              <a:t> [online]. 2008. Tento soubor je licencován podle licence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Attribution-Share</a:t>
            </a:r>
            <a:r>
              <a:rPr lang="cs-CZ" sz="1000" dirty="0" smtClean="0">
                <a:effectLst/>
              </a:rPr>
              <a:t> stejné obecné [cit. 2012-01-31].</a:t>
            </a:r>
          </a:p>
          <a:p>
            <a:r>
              <a:rPr lang="cs-CZ" sz="1000" dirty="0" smtClean="0">
                <a:effectLst/>
              </a:rPr>
              <a:t>ANTONIO CRUZ/ABR. </a:t>
            </a:r>
            <a:r>
              <a:rPr lang="cs-CZ" sz="1000" i="1" dirty="0" smtClean="0">
                <a:effectLst/>
              </a:rPr>
              <a:t>Http://commons.wikimedia.org/wiki/File:Caoguia2006.jpg?uselang=cs</a:t>
            </a:r>
            <a:r>
              <a:rPr lang="cs-CZ" sz="1000" dirty="0" smtClean="0">
                <a:effectLst/>
              </a:rPr>
              <a:t> [online]. 2006. Tento soubor podléhá licenci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Uveďte autora 3.0 B [cit. 2012-01-31]. </a:t>
            </a:r>
          </a:p>
          <a:p>
            <a:r>
              <a:rPr lang="cs-CZ" sz="1000" dirty="0" smtClean="0">
                <a:effectLst/>
              </a:rPr>
              <a:t>DAVID MERRETT. </a:t>
            </a:r>
            <a:r>
              <a:rPr lang="cs-CZ" sz="1000" i="1" dirty="0" smtClean="0">
                <a:effectLst/>
              </a:rPr>
              <a:t>Http://commons.wikimedia.org/wiki/File:Greyhound_running_brindle.jpg?uselang=cs</a:t>
            </a:r>
            <a:r>
              <a:rPr lang="cs-CZ" sz="1000" dirty="0" smtClean="0">
                <a:effectLst/>
              </a:rPr>
              <a:t> [online]. 2006. Tento soubor podléhá licenci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Uveďte autora 2.0 </a:t>
            </a:r>
            <a:r>
              <a:rPr lang="cs-CZ" sz="1000" dirty="0" err="1" smtClean="0">
                <a:effectLst/>
              </a:rPr>
              <a:t>Generic</a:t>
            </a:r>
            <a:r>
              <a:rPr lang="cs-CZ" sz="1000" dirty="0" smtClean="0">
                <a:effectLst/>
              </a:rPr>
              <a:t> [cit. 2012-01-31]. </a:t>
            </a:r>
          </a:p>
          <a:p>
            <a:r>
              <a:rPr lang="cs-CZ" sz="1000" dirty="0"/>
              <a:t>²°¹°°. </a:t>
            </a:r>
            <a:r>
              <a:rPr lang="cs-CZ" sz="1000" i="1" dirty="0"/>
              <a:t>Http://commons.wikimedia.org/wiki/File:Vachesnormandes.jpg</a:t>
            </a:r>
            <a:r>
              <a:rPr lang="cs-CZ" sz="1000" dirty="0"/>
              <a:t> [online]. 2005. public </a:t>
            </a:r>
            <a:r>
              <a:rPr lang="cs-CZ" sz="1000" dirty="0" err="1"/>
              <a:t>domain</a:t>
            </a:r>
            <a:r>
              <a:rPr lang="cs-CZ" sz="1000" dirty="0"/>
              <a:t>.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¹ ° ° FR:UTILISATEUR:² °. </a:t>
            </a:r>
            <a:r>
              <a:rPr lang="cs-CZ" sz="1000" i="1" dirty="0"/>
              <a:t>Http://commons.wikimedia.org/wiki/File:Vache_d%27Abondance.jpg</a:t>
            </a:r>
            <a:r>
              <a:rPr lang="cs-CZ" sz="1000" dirty="0"/>
              <a:t> [online]. 2006. public </a:t>
            </a:r>
            <a:r>
              <a:rPr lang="cs-CZ" sz="1000" dirty="0" err="1"/>
              <a:t>domain</a:t>
            </a:r>
            <a:r>
              <a:rPr lang="cs-CZ" sz="1000" dirty="0"/>
              <a:t>. [cit. 2012-02-01]. </a:t>
            </a:r>
            <a:endParaRPr lang="cs-CZ" sz="1000" dirty="0" smtClean="0"/>
          </a:p>
          <a:p>
            <a:r>
              <a:rPr lang="cs-CZ" sz="1000" dirty="0"/>
              <a:t>STEFAN KÜHN. </a:t>
            </a:r>
            <a:r>
              <a:rPr lang="cs-CZ" sz="1000" i="1" dirty="0"/>
              <a:t>Http://commons.wikimedia.org/wiki/File:Milk_glass.jpg?uselang=cs</a:t>
            </a:r>
            <a:r>
              <a:rPr lang="cs-CZ" sz="1000" dirty="0"/>
              <a:t> [online]. 2003.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STMICHAEL C. BERCH. </a:t>
            </a:r>
            <a:r>
              <a:rPr lang="cs-CZ" sz="1000" i="1" dirty="0"/>
              <a:t>Http://commons.wikimedia.org/wiki/File:Standing-rib-roast.jpg?uselang=cs</a:t>
            </a:r>
            <a:r>
              <a:rPr lang="cs-CZ" sz="1000" dirty="0"/>
              <a:t> [online]. 2006.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2.5 </a:t>
            </a:r>
            <a:r>
              <a:rPr lang="cs-CZ" sz="1000" dirty="0" err="1"/>
              <a:t>Gener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TT BAUER. </a:t>
            </a:r>
            <a:r>
              <a:rPr lang="cs-CZ" sz="1000" i="1" dirty="0"/>
              <a:t>Http://commons.wikimedia.org/wiki/File:Leathertools.jpg</a:t>
            </a:r>
            <a:r>
              <a:rPr lang="cs-CZ" sz="1000" dirty="0"/>
              <a:t> [online]. 2006. public </a:t>
            </a:r>
            <a:r>
              <a:rPr lang="cs-CZ" sz="1000" dirty="0" err="1"/>
              <a:t>domain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i="1" dirty="0"/>
              <a:t>Http://commons.wikimedia.org/wiki/File:Flock_of_sheep.jpg?uselang=cs</a:t>
            </a:r>
            <a:r>
              <a:rPr lang="cs-CZ" sz="1000" dirty="0"/>
              <a:t> [online]. public </a:t>
            </a:r>
            <a:r>
              <a:rPr lang="cs-CZ" sz="1000" dirty="0" err="1"/>
              <a:t>domain</a:t>
            </a:r>
            <a:r>
              <a:rPr lang="cs-CZ" sz="1000" dirty="0"/>
              <a:t>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TAAVI ADAMBERG. </a:t>
            </a:r>
            <a:r>
              <a:rPr lang="cs-CZ" sz="1000" i="1" dirty="0"/>
              <a:t>Http://commons.wikimedia.org/wiki/File:Lammas.jpg?uselang=cs</a:t>
            </a:r>
            <a:r>
              <a:rPr lang="cs-CZ" sz="1000" dirty="0"/>
              <a:t> [online]. 2010.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DEZIDOR. </a:t>
            </a:r>
            <a:r>
              <a:rPr lang="cs-CZ" sz="1000" i="1" dirty="0"/>
              <a:t>Http://commons.wikimedia.org/wiki/File:Ru%C4%8Dn%C4%9B_zpracov%C3%A1van%C3%A1_vlna.jpg</a:t>
            </a:r>
            <a:r>
              <a:rPr lang="cs-CZ" sz="1000" dirty="0"/>
              <a:t> [online]. 2008.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</a:t>
            </a:r>
            <a:r>
              <a:rPr lang="cs-CZ" sz="1000" dirty="0"/>
              <a:t> 3.0 </a:t>
            </a:r>
            <a:r>
              <a:rPr lang="cs-CZ" sz="1000" dirty="0" err="1"/>
              <a:t>Unported</a:t>
            </a:r>
            <a:r>
              <a:rPr lang="cs-CZ" sz="1000" dirty="0"/>
              <a:t>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RYJ. </a:t>
            </a:r>
            <a:r>
              <a:rPr lang="cs-CZ" sz="1000" i="1" dirty="0"/>
              <a:t>Http://commons.wikimedia.org/wiki/File:Rucni_pleteni.jpg</a:t>
            </a:r>
            <a:r>
              <a:rPr lang="cs-CZ" sz="1000" dirty="0"/>
              <a:t> [online]. 2007. Tento soubor je licencován podle licence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LUDEK. </a:t>
            </a:r>
            <a:r>
              <a:rPr lang="cs-CZ" sz="1000" i="1" dirty="0"/>
              <a:t>Http://commons.wikimedia.org/wiki/File:Mleko.jpg?uselang=cs</a:t>
            </a:r>
            <a:r>
              <a:rPr lang="cs-CZ" sz="1000" dirty="0"/>
              <a:t> [online].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JOSHUA LUTZ. </a:t>
            </a:r>
            <a:r>
              <a:rPr lang="cs-CZ" sz="1000" i="1" dirty="0"/>
              <a:t>Http://commons.wikimedia.org/wiki/File:Sus_scrofa_scrofa.jpg?uselang=cs</a:t>
            </a:r>
            <a:r>
              <a:rPr lang="cs-CZ" sz="1000" dirty="0"/>
              <a:t> [online]. 2004. Public </a:t>
            </a:r>
            <a:r>
              <a:rPr lang="cs-CZ" sz="1000" dirty="0" err="1"/>
              <a:t>domain</a:t>
            </a:r>
            <a:r>
              <a:rPr lang="cs-CZ" sz="1000" dirty="0"/>
              <a:t>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JENS JÄPEL. </a:t>
            </a:r>
            <a:r>
              <a:rPr lang="cs-CZ" sz="1000" i="1" dirty="0"/>
              <a:t>Http://commons.wikimedia.org/wiki/File:Eisbein_und_Spitzbein.jpg?uselang=cs</a:t>
            </a:r>
            <a:r>
              <a:rPr lang="cs-CZ" sz="1000" dirty="0"/>
              <a:t> [online]. 2006.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JENS JÄPEL. </a:t>
            </a:r>
            <a:r>
              <a:rPr lang="cs-CZ" sz="1000" i="1" dirty="0"/>
              <a:t>Http://commons.wikimedia.org/wiki/File:Knacker_vorm_raeuchern.jpg?uselang=cs</a:t>
            </a:r>
            <a:r>
              <a:rPr lang="cs-CZ" sz="1000" dirty="0"/>
              <a:t> [online]. 2006.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IRMGARD. </a:t>
            </a:r>
            <a:r>
              <a:rPr lang="cs-CZ" sz="1000" i="1" dirty="0"/>
              <a:t>Http://commons.wikimedia.org/wiki/File:Saanenziege.jpg?uselang=cs</a:t>
            </a:r>
            <a:r>
              <a:rPr lang="cs-CZ" sz="1000" dirty="0"/>
              <a:t> [online]. 2006.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DAVID BLAINE. </a:t>
            </a:r>
            <a:r>
              <a:rPr lang="cs-CZ" sz="1000" i="1" dirty="0"/>
              <a:t>Http://commons.wikimedia.org/wiki/File:Goat_chops.jpg?uselang=cs</a:t>
            </a:r>
            <a:r>
              <a:rPr lang="cs-CZ" sz="1000" dirty="0"/>
              <a:t> [online]. 2006.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 2.0 </a:t>
            </a:r>
            <a:r>
              <a:rPr lang="cs-CZ" sz="1000" dirty="0" err="1"/>
              <a:t>Generic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STAHLKOCHER. </a:t>
            </a:r>
            <a:r>
              <a:rPr lang="cs-CZ" sz="1000" i="1" dirty="0"/>
              <a:t>Http://commons.wikimedia.org/wiki/File:Wiesmann_Produktion_2_Leather.jpg?uselang=cs</a:t>
            </a:r>
            <a:r>
              <a:rPr lang="cs-CZ" sz="1000" dirty="0"/>
              <a:t> [online]. 2006.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12985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DR. HAGEN GRAEBNER. </a:t>
            </a:r>
            <a:r>
              <a:rPr lang="cs-CZ" sz="1000" i="1" dirty="0"/>
              <a:t>Http://commons.wikimedia.org/wiki/File:Kaninchen3.jpg?uselang=cs</a:t>
            </a:r>
            <a:r>
              <a:rPr lang="cs-CZ" sz="1000" dirty="0"/>
              <a:t> [online]. 2004.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2.5 </a:t>
            </a:r>
            <a:r>
              <a:rPr lang="cs-CZ" sz="1000" dirty="0" err="1"/>
              <a:t>Generic</a:t>
            </a:r>
            <a:r>
              <a:rPr lang="cs-CZ" sz="1000" dirty="0"/>
              <a:t>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VADEVE. </a:t>
            </a:r>
            <a:r>
              <a:rPr lang="cs-CZ" sz="1000" i="1" dirty="0"/>
              <a:t>Http://commons.wikimedia.org/wiki/File:Danish_rex_rabbit_pelts_at_Copenhagen_Fur_(1).jpg?uselang=cs</a:t>
            </a:r>
            <a:r>
              <a:rPr lang="cs-CZ" sz="1000" dirty="0"/>
              <a:t> [online]. 2009. Volné dílo [cit. 2012-02-01]. </a:t>
            </a:r>
            <a:endParaRPr lang="cs-CZ" sz="1000" dirty="0" smtClean="0"/>
          </a:p>
          <a:p>
            <a:r>
              <a:rPr lang="cs-CZ" sz="1000" dirty="0"/>
              <a:t>GARITZKO. </a:t>
            </a:r>
            <a:r>
              <a:rPr lang="cs-CZ" sz="1000" i="1" dirty="0"/>
              <a:t>Http://commons.wikimedia.org/wiki/File:Rabbit_meat.jpg?uselang=cs</a:t>
            </a:r>
            <a:r>
              <a:rPr lang="cs-CZ" sz="1000" dirty="0"/>
              <a:t> [online]. 2007. Volné dílo [cit. 2012-02-01]. </a:t>
            </a:r>
            <a:endParaRPr lang="cs-CZ" sz="1000" dirty="0" smtClean="0"/>
          </a:p>
          <a:p>
            <a:r>
              <a:rPr lang="cs-CZ" sz="1000" dirty="0"/>
              <a:t>DANIEL SCHWEN. </a:t>
            </a:r>
            <a:r>
              <a:rPr lang="cs-CZ" sz="1000" i="1" dirty="0"/>
              <a:t>Http://commons.wikimedia.org/wiki/File:CH_Hen_2.jpg</a:t>
            </a:r>
            <a:r>
              <a:rPr lang="cs-CZ" sz="1000" dirty="0"/>
              <a:t> [online]. 2007. Tento soubor je licencován podle licence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STARABLAZKOVA. </a:t>
            </a:r>
            <a:r>
              <a:rPr lang="cs-CZ" sz="1000" i="1" dirty="0"/>
              <a:t>Http://commons.wikimedia.org/wiki/File:Eggs_3145g.jpg</a:t>
            </a:r>
            <a:r>
              <a:rPr lang="cs-CZ" sz="1000" dirty="0"/>
              <a:t> [online]. 2008. Tento soubor je licencován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SAKURAI MIDORI. </a:t>
            </a:r>
            <a:r>
              <a:rPr lang="cs-CZ" sz="1000" i="1" dirty="0"/>
              <a:t>Http://commons.wikimedia.org/wiki/File:Ayam_kampung_free_range_chicken_meat_Indonesia.JPG</a:t>
            </a:r>
            <a:r>
              <a:rPr lang="cs-CZ" sz="1000" dirty="0"/>
              <a:t> [online]. 2009.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</a:t>
            </a:r>
            <a:r>
              <a:rPr lang="cs-CZ" sz="1000" dirty="0"/>
              <a:t> 3.0 </a:t>
            </a:r>
            <a:r>
              <a:rPr lang="cs-CZ" sz="1000" dirty="0" err="1"/>
              <a:t>Unported</a:t>
            </a:r>
            <a:r>
              <a:rPr lang="cs-CZ" sz="1000" dirty="0"/>
              <a:t> [cit. 2012-02-01</a:t>
            </a:r>
            <a:r>
              <a:rPr lang="cs-CZ" sz="1000" dirty="0" smtClean="0"/>
              <a:t>].</a:t>
            </a:r>
          </a:p>
          <a:p>
            <a:r>
              <a:rPr lang="cs-CZ" sz="1000" dirty="0"/>
              <a:t>ANNABEL. </a:t>
            </a:r>
            <a:r>
              <a:rPr lang="cs-CZ" sz="1000" i="1" dirty="0"/>
              <a:t>Http://commons.wikimedia.org/wiki/File:Dunkelfuchsstute-Ciara16.jpg</a:t>
            </a:r>
            <a:r>
              <a:rPr lang="cs-CZ" sz="1000" dirty="0"/>
              <a:t> [online]. 1988. Tento soubor je licencován pod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</a:t>
            </a:r>
            <a:r>
              <a:rPr lang="cs-CZ" sz="1000" dirty="0" err="1"/>
              <a:t>Attribution-Share</a:t>
            </a:r>
            <a:r>
              <a:rPr lang="cs-CZ" sz="1000" dirty="0"/>
              <a:t> podobní 3.0 </a:t>
            </a:r>
            <a:r>
              <a:rPr lang="cs-CZ" sz="1000" dirty="0" err="1"/>
              <a:t>Unported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en-US" sz="1000" dirty="0" err="1"/>
              <a:t>Tento</a:t>
            </a:r>
            <a:r>
              <a:rPr lang="en-US" sz="1000" dirty="0"/>
              <a:t> </a:t>
            </a:r>
            <a:r>
              <a:rPr lang="en-US" sz="1000" dirty="0" err="1"/>
              <a:t>soubor</a:t>
            </a:r>
            <a:r>
              <a:rPr lang="en-US" sz="1000" dirty="0"/>
              <a:t> je </a:t>
            </a:r>
            <a:r>
              <a:rPr lang="en-US" sz="1000" dirty="0" err="1"/>
              <a:t>licencován</a:t>
            </a:r>
            <a:r>
              <a:rPr lang="en-US" sz="1000" dirty="0"/>
              <a:t> </a:t>
            </a:r>
            <a:r>
              <a:rPr lang="en-US" sz="1000" dirty="0" err="1"/>
              <a:t>podle</a:t>
            </a:r>
            <a:r>
              <a:rPr lang="en-US" sz="1000" dirty="0"/>
              <a:t> </a:t>
            </a:r>
            <a:r>
              <a:rPr lang="en-US" sz="1000" dirty="0" err="1"/>
              <a:t>licence</a:t>
            </a:r>
            <a:r>
              <a:rPr lang="en-US" sz="1000" dirty="0"/>
              <a:t> Creative Commons Attribution-Share </a:t>
            </a:r>
            <a:r>
              <a:rPr lang="en-US" sz="1000" dirty="0" err="1"/>
              <a:t>podobní</a:t>
            </a:r>
            <a:r>
              <a:rPr lang="en-US" sz="1000" dirty="0"/>
              <a:t> 3.0 </a:t>
            </a:r>
            <a:r>
              <a:rPr lang="en-US" sz="1000" dirty="0" err="1" smtClean="0"/>
              <a:t>Unported</a:t>
            </a:r>
            <a:endParaRPr lang="cs-CZ" sz="1000" dirty="0" smtClean="0"/>
          </a:p>
          <a:p>
            <a:r>
              <a:rPr lang="cs-CZ" sz="1000" dirty="0"/>
              <a:t>STANISLAV ROSTISLAV BRABEC. </a:t>
            </a:r>
            <a:r>
              <a:rPr lang="cs-CZ" sz="1000" i="1" dirty="0"/>
              <a:t>Http://commons.wikimedia.org/wiki/File:Austrian_horse_railway1.jpg?uselang=cs</a:t>
            </a:r>
            <a:r>
              <a:rPr lang="cs-CZ" sz="1000" dirty="0"/>
              <a:t> [online]. 2005.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 [cit. 2012-02-01]. </a:t>
            </a:r>
            <a:endParaRPr lang="cs-CZ" sz="1000" dirty="0" smtClean="0"/>
          </a:p>
          <a:p>
            <a:r>
              <a:rPr lang="cs-CZ" sz="1000" dirty="0"/>
              <a:t>JIEL BEAUMADIER. </a:t>
            </a:r>
            <a:r>
              <a:rPr lang="cs-CZ" sz="1000" i="1" dirty="0"/>
              <a:t>Http://commons.wikimedia.org/wiki/File:Jielbeaumadier_contrefilet_de_cheval_2010.jpg?uselang=cs</a:t>
            </a:r>
            <a:r>
              <a:rPr lang="cs-CZ" sz="1000" dirty="0"/>
              <a:t> [online]. 2010. Tento soubor podléhá licenci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Uveďte autora-Zachovejte licenci 3.0 </a:t>
            </a:r>
            <a:r>
              <a:rPr lang="cs-CZ" sz="1000" dirty="0" err="1"/>
              <a:t>Unported</a:t>
            </a:r>
            <a:r>
              <a:rPr lang="cs-CZ" sz="1000" dirty="0"/>
              <a:t> [cit. 2012-02-01].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437112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453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338</TotalTime>
  <Words>830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jitka</cp:lastModifiedBy>
  <cp:revision>27</cp:revision>
  <dcterms:created xsi:type="dcterms:W3CDTF">2012-01-31T19:20:36Z</dcterms:created>
  <dcterms:modified xsi:type="dcterms:W3CDTF">2013-10-29T16:55:44Z</dcterms:modified>
</cp:coreProperties>
</file>