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5F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691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D6926-DB69-4562-B0C9-49F620CAA174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6C79B01-5E3E-40D3-9B94-B94E60849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D6926-DB69-4562-B0C9-49F620CAA174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6C79B01-5E3E-40D3-9B94-B94E60849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D6926-DB69-4562-B0C9-49F620CAA174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79B01-5E3E-40D3-9B94-B94E6084961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D6926-DB69-4562-B0C9-49F620CAA174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79B01-5E3E-40D3-9B94-B94E60849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D6926-DB69-4562-B0C9-49F620CAA174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6C79B01-5E3E-40D3-9B94-B94E6084961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D6926-DB69-4562-B0C9-49F620CAA174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79B01-5E3E-40D3-9B94-B94E60849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D6926-DB69-4562-B0C9-49F620CAA174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79B01-5E3E-40D3-9B94-B94E60849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D6926-DB69-4562-B0C9-49F620CAA174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79B01-5E3E-40D3-9B94-B94E60849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D6926-DB69-4562-B0C9-49F620CAA174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79B01-5E3E-40D3-9B94-B94E6084961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D6926-DB69-4562-B0C9-49F620CAA174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79B01-5E3E-40D3-9B94-B94E60849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D6926-DB69-4562-B0C9-49F620CAA174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79B01-5E3E-40D3-9B94-B94E60849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6BD6926-DB69-4562-B0C9-49F620CAA174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6C79B01-5E3E-40D3-9B94-B94E6084961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microsoft.com/office/2007/relationships/hdphoto" Target="../media/hdphoto1.wdp"/><Relationship Id="rId10" Type="http://schemas.openxmlformats.org/officeDocument/2006/relationships/image" Target="../media/image30.png"/><Relationship Id="rId4" Type="http://schemas.openxmlformats.org/officeDocument/2006/relationships/image" Target="../media/image25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8894" y="260648"/>
            <a:ext cx="75608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0" dirty="0" smtClean="0">
                <a:solidFill>
                  <a:srgbClr val="1A5F01"/>
                </a:solidFill>
              </a:rPr>
              <a:t>Poznáváme a chráníme </a:t>
            </a:r>
          </a:p>
          <a:p>
            <a:pPr algn="ctr"/>
            <a:r>
              <a:rPr lang="cs-CZ" sz="12000" dirty="0" smtClean="0">
                <a:solidFill>
                  <a:srgbClr val="1A5F01"/>
                </a:solidFill>
              </a:rPr>
              <a:t>les </a:t>
            </a:r>
            <a:endParaRPr lang="cs-CZ" sz="12000" dirty="0">
              <a:solidFill>
                <a:srgbClr val="1A5F01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573015"/>
            <a:ext cx="3096344" cy="312762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31081" y="3598734"/>
            <a:ext cx="3070882" cy="310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07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11" y="1124744"/>
            <a:ext cx="4176464" cy="313234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074" y="4179734"/>
            <a:ext cx="1656184" cy="248427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536" y="1124744"/>
            <a:ext cx="4176464" cy="313234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257092"/>
            <a:ext cx="1869670" cy="249289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671392" y="0"/>
            <a:ext cx="14766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>
                <a:solidFill>
                  <a:srgbClr val="C00000"/>
                </a:solidFill>
              </a:rPr>
              <a:t>L</a:t>
            </a:r>
            <a:r>
              <a:rPr lang="cs-CZ" sz="4400" b="1" dirty="0" smtClean="0">
                <a:solidFill>
                  <a:srgbClr val="C00000"/>
                </a:solidFill>
              </a:rPr>
              <a:t>esy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54868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jehličnaté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00192" y="523496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listnat</a:t>
            </a:r>
            <a:r>
              <a:rPr lang="cs-CZ" sz="3200" b="1" dirty="0">
                <a:solidFill>
                  <a:srgbClr val="C00000"/>
                </a:solidFill>
              </a:rPr>
              <a:t>é</a:t>
            </a: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2771800" y="548680"/>
            <a:ext cx="1610575" cy="2923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 flipV="1">
            <a:off x="4398845" y="548680"/>
            <a:ext cx="1901347" cy="2923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732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78" y="1124744"/>
            <a:ext cx="3491880" cy="261891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50" y="3429000"/>
            <a:ext cx="1846916" cy="149547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214156"/>
            <a:ext cx="3385786" cy="2539339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3524" y="116632"/>
            <a:ext cx="84604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C00000"/>
                </a:solidFill>
              </a:rPr>
              <a:t>Které lesní plody znáš? Pojmenuj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110" y="1214156"/>
            <a:ext cx="1681360" cy="157139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4005064"/>
            <a:ext cx="3491880" cy="26189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" r="10563"/>
          <a:stretch/>
        </p:blipFill>
        <p:spPr>
          <a:xfrm>
            <a:off x="5762470" y="5157192"/>
            <a:ext cx="1629548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34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6020" y="116632"/>
            <a:ext cx="82089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C00000"/>
                </a:solidFill>
              </a:rPr>
              <a:t>Poznáš, která houba je jedlá a která jedovatá?</a:t>
            </a:r>
          </a:p>
          <a:p>
            <a:r>
              <a:rPr lang="cs-CZ" sz="4400" dirty="0" smtClean="0">
                <a:solidFill>
                  <a:srgbClr val="C00000"/>
                </a:solidFill>
              </a:rPr>
              <a:t>V čem nikdy houbař nenosí houby?</a:t>
            </a:r>
            <a:endParaRPr lang="cs-CZ" sz="4400" dirty="0">
              <a:solidFill>
                <a:srgbClr val="C0000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0" y="2384306"/>
            <a:ext cx="2571750" cy="3429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462863"/>
            <a:ext cx="4536504" cy="340237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098806"/>
            <a:ext cx="1923678" cy="256490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283968" y="6381328"/>
            <a:ext cx="1728192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bedla vysoká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6020" y="6021288"/>
            <a:ext cx="1593692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hřib hnědý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228184" y="5813306"/>
            <a:ext cx="2628292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muchomůrka červená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92962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82089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C00000"/>
                </a:solidFill>
              </a:rPr>
              <a:t>Která zvířátka můžeš v lese uvidět?</a:t>
            </a:r>
            <a:endParaRPr lang="cs-CZ" sz="4400" dirty="0">
              <a:solidFill>
                <a:srgbClr val="C0000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3" y="1268760"/>
            <a:ext cx="3044566" cy="229107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602" y="1185850"/>
            <a:ext cx="3165311" cy="237398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204864"/>
            <a:ext cx="2448272" cy="214089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94" y="3588719"/>
            <a:ext cx="2273424" cy="303123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19" y="3588719"/>
            <a:ext cx="2018689" cy="306916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828" y="4516661"/>
            <a:ext cx="3211835" cy="2141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67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890717"/>
            <a:ext cx="7704857" cy="57786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1" y="0"/>
            <a:ext cx="77768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C00000"/>
                </a:solidFill>
              </a:rPr>
              <a:t>Kdo a co do lesa nepatří? </a:t>
            </a:r>
            <a:endParaRPr lang="cs-CZ" sz="4400" dirty="0">
              <a:solidFill>
                <a:srgbClr val="C0000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823" y="3212976"/>
            <a:ext cx="2429177" cy="388756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703" y="3429000"/>
            <a:ext cx="1234423" cy="115212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137108"/>
            <a:ext cx="1395455" cy="227238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34" y="1124744"/>
            <a:ext cx="895267" cy="93610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92443" flipV="1">
            <a:off x="5383550" y="5015691"/>
            <a:ext cx="944780" cy="89754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703">
            <a:off x="3618319" y="5858897"/>
            <a:ext cx="899246" cy="57851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30524">
            <a:off x="2888821" y="5395670"/>
            <a:ext cx="910750" cy="106432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3252" flipH="1">
            <a:off x="4317117" y="5137728"/>
            <a:ext cx="428191" cy="13797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86" y="1188308"/>
            <a:ext cx="763274" cy="1387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32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16632"/>
            <a:ext cx="835292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/>
              <a:t>Zdroje:</a:t>
            </a:r>
          </a:p>
          <a:p>
            <a:r>
              <a:rPr lang="cs-CZ" sz="800" dirty="0" smtClean="0">
                <a:effectLst/>
              </a:rPr>
              <a:t>MARSHMAN NA EN.WIKIPEDIA / ERIC GUINTHER. </a:t>
            </a:r>
            <a:r>
              <a:rPr lang="cs-CZ" sz="800" i="1" dirty="0" smtClean="0">
                <a:effectLst/>
              </a:rPr>
              <a:t>Http://commons.wikimedia.org/wiki/File:Conifer_forest_edit.jpg</a:t>
            </a:r>
            <a:r>
              <a:rPr lang="cs-CZ" sz="800" dirty="0" smtClean="0">
                <a:effectLst/>
              </a:rPr>
              <a:t>: </a:t>
            </a:r>
            <a:r>
              <a:rPr lang="cs-CZ" sz="800" i="1" dirty="0" smtClean="0">
                <a:effectLst/>
              </a:rPr>
              <a:t>2004</a:t>
            </a:r>
            <a:r>
              <a:rPr lang="cs-CZ" sz="800" dirty="0" smtClean="0">
                <a:effectLst/>
              </a:rPr>
              <a:t> [online]. Tento soubor je licencován pod licencí </a:t>
            </a:r>
            <a:r>
              <a:rPr lang="cs-CZ" sz="800" dirty="0" err="1" smtClean="0">
                <a:effectLst/>
              </a:rPr>
              <a:t>Creative</a:t>
            </a:r>
            <a:r>
              <a:rPr lang="cs-CZ" sz="800" dirty="0" smtClean="0">
                <a:effectLst/>
              </a:rPr>
              <a:t> </a:t>
            </a:r>
            <a:r>
              <a:rPr lang="cs-CZ" sz="800" dirty="0" err="1" smtClean="0">
                <a:effectLst/>
              </a:rPr>
              <a:t>Commons</a:t>
            </a:r>
            <a:r>
              <a:rPr lang="cs-CZ" sz="800" dirty="0" smtClean="0">
                <a:effectLst/>
              </a:rPr>
              <a:t> </a:t>
            </a:r>
            <a:r>
              <a:rPr lang="cs-CZ" sz="800" dirty="0" err="1" smtClean="0">
                <a:effectLst/>
              </a:rPr>
              <a:t>Attribution</a:t>
            </a:r>
            <a:r>
              <a:rPr lang="cs-CZ" sz="800" dirty="0" smtClean="0">
                <a:effectLst/>
              </a:rPr>
              <a:t> </a:t>
            </a:r>
            <a:r>
              <a:rPr lang="cs-CZ" sz="800" dirty="0" err="1" smtClean="0">
                <a:effectLst/>
              </a:rPr>
              <a:t>ShareAlike</a:t>
            </a:r>
            <a:r>
              <a:rPr lang="cs-CZ" sz="800" dirty="0" smtClean="0">
                <a:effectLst/>
              </a:rPr>
              <a:t> 3.0. [cit. 2012-03-05]. </a:t>
            </a:r>
          </a:p>
          <a:p>
            <a:endParaRPr lang="cs-CZ" sz="800" dirty="0"/>
          </a:p>
          <a:p>
            <a:r>
              <a:rPr lang="cs-CZ" sz="800" dirty="0" smtClean="0">
                <a:effectLst/>
              </a:rPr>
              <a:t>IIFAR. </a:t>
            </a:r>
            <a:r>
              <a:rPr lang="cs-CZ" sz="800" i="1" dirty="0" smtClean="0">
                <a:effectLst/>
              </a:rPr>
              <a:t>Http://commons.wikimedia.org/wiki/File:Kuusk_Keila-Paldiski_rdt_%C3%A4%C3%A4res.jpg</a:t>
            </a:r>
            <a:r>
              <a:rPr lang="cs-CZ" sz="800" dirty="0" smtClean="0">
                <a:effectLst/>
              </a:rPr>
              <a:t>: </a:t>
            </a:r>
            <a:r>
              <a:rPr lang="cs-CZ" sz="800" i="1" dirty="0" smtClean="0">
                <a:effectLst/>
              </a:rPr>
              <a:t>2011</a:t>
            </a:r>
            <a:r>
              <a:rPr lang="cs-CZ" sz="800" dirty="0" smtClean="0">
                <a:effectLst/>
              </a:rPr>
              <a:t> [online]. Tento soubor je licencován pod </a:t>
            </a:r>
            <a:r>
              <a:rPr lang="cs-CZ" sz="800" dirty="0" err="1" smtClean="0">
                <a:effectLst/>
              </a:rPr>
              <a:t>Creative</a:t>
            </a:r>
            <a:r>
              <a:rPr lang="cs-CZ" sz="800" dirty="0" smtClean="0">
                <a:effectLst/>
              </a:rPr>
              <a:t> </a:t>
            </a:r>
            <a:r>
              <a:rPr lang="cs-CZ" sz="800" dirty="0" err="1" smtClean="0">
                <a:effectLst/>
              </a:rPr>
              <a:t>Commons</a:t>
            </a:r>
            <a:r>
              <a:rPr lang="cs-CZ" sz="800" dirty="0" smtClean="0">
                <a:effectLst/>
              </a:rPr>
              <a:t> </a:t>
            </a:r>
            <a:r>
              <a:rPr lang="cs-CZ" sz="800" dirty="0" err="1" smtClean="0">
                <a:effectLst/>
              </a:rPr>
              <a:t>Attribution-Share</a:t>
            </a:r>
            <a:r>
              <a:rPr lang="cs-CZ" sz="800" dirty="0" smtClean="0">
                <a:effectLst/>
              </a:rPr>
              <a:t> podobní 3.0 </a:t>
            </a:r>
            <a:r>
              <a:rPr lang="cs-CZ" sz="800" dirty="0" err="1" smtClean="0">
                <a:effectLst/>
              </a:rPr>
              <a:t>Unported</a:t>
            </a:r>
            <a:r>
              <a:rPr lang="cs-CZ" sz="800" dirty="0" smtClean="0">
                <a:effectLst/>
              </a:rPr>
              <a:t>. [cit. 2012-03-05]. </a:t>
            </a:r>
          </a:p>
          <a:p>
            <a:endParaRPr lang="cs-CZ" sz="800" dirty="0"/>
          </a:p>
          <a:p>
            <a:r>
              <a:rPr lang="cs-CZ" sz="800" dirty="0" smtClean="0">
                <a:effectLst/>
              </a:rPr>
              <a:t>DANIEL BARÁNEK. </a:t>
            </a:r>
            <a:r>
              <a:rPr lang="cs-CZ" sz="800" i="1" dirty="0" smtClean="0">
                <a:effectLst/>
              </a:rPr>
              <a:t>Http://commons.wikimedia.org/wiki/File:Palkovick%C3%A9_h%C5%AFrky,_Bab%C3%AD_hora,_bu%C4%8Dina.jpg</a:t>
            </a:r>
            <a:r>
              <a:rPr lang="cs-CZ" sz="800" dirty="0" smtClean="0">
                <a:effectLst/>
              </a:rPr>
              <a:t>: </a:t>
            </a:r>
            <a:r>
              <a:rPr lang="cs-CZ" sz="800" i="1" dirty="0" smtClean="0">
                <a:effectLst/>
              </a:rPr>
              <a:t>2008</a:t>
            </a:r>
            <a:r>
              <a:rPr lang="cs-CZ" sz="800" dirty="0" smtClean="0">
                <a:effectLst/>
              </a:rPr>
              <a:t> [online]. Tento soubor je licencován pod </a:t>
            </a:r>
            <a:r>
              <a:rPr lang="cs-CZ" sz="800" dirty="0" err="1" smtClean="0">
                <a:effectLst/>
              </a:rPr>
              <a:t>Creative</a:t>
            </a:r>
            <a:r>
              <a:rPr lang="cs-CZ" sz="800" dirty="0" smtClean="0">
                <a:effectLst/>
              </a:rPr>
              <a:t> </a:t>
            </a:r>
            <a:r>
              <a:rPr lang="cs-CZ" sz="800" dirty="0" err="1" smtClean="0">
                <a:effectLst/>
              </a:rPr>
              <a:t>Commons</a:t>
            </a:r>
            <a:r>
              <a:rPr lang="cs-CZ" sz="800" dirty="0" smtClean="0">
                <a:effectLst/>
              </a:rPr>
              <a:t> </a:t>
            </a:r>
            <a:r>
              <a:rPr lang="cs-CZ" sz="800" dirty="0" err="1" smtClean="0">
                <a:effectLst/>
              </a:rPr>
              <a:t>Attribution-Share</a:t>
            </a:r>
            <a:r>
              <a:rPr lang="cs-CZ" sz="800" dirty="0" smtClean="0">
                <a:effectLst/>
              </a:rPr>
              <a:t> podobní 3.0 </a:t>
            </a:r>
            <a:r>
              <a:rPr lang="cs-CZ" sz="800" dirty="0" err="1" smtClean="0">
                <a:effectLst/>
              </a:rPr>
              <a:t>Unported</a:t>
            </a:r>
            <a:r>
              <a:rPr lang="cs-CZ" sz="800" dirty="0" smtClean="0">
                <a:effectLst/>
              </a:rPr>
              <a:t>. [cit. 2012-03-05]. </a:t>
            </a:r>
          </a:p>
          <a:p>
            <a:endParaRPr lang="cs-CZ" sz="800" dirty="0"/>
          </a:p>
          <a:p>
            <a:r>
              <a:rPr lang="cs-CZ" sz="800" dirty="0" smtClean="0">
                <a:effectLst/>
              </a:rPr>
              <a:t>PENACADEMY. </a:t>
            </a:r>
            <a:r>
              <a:rPr lang="cs-CZ" sz="800" i="1" dirty="0" smtClean="0">
                <a:effectLst/>
              </a:rPr>
              <a:t>Http://commons.wikimedia.org/wiki/File:Keremet.jpg?uselang=cs</a:t>
            </a:r>
            <a:r>
              <a:rPr lang="cs-CZ" sz="800" dirty="0" smtClean="0">
                <a:effectLst/>
              </a:rPr>
              <a:t>: </a:t>
            </a:r>
            <a:r>
              <a:rPr lang="cs-CZ" sz="800" i="1" dirty="0" smtClean="0">
                <a:effectLst/>
              </a:rPr>
              <a:t>2010</a:t>
            </a:r>
            <a:r>
              <a:rPr lang="cs-CZ" sz="800" dirty="0" smtClean="0">
                <a:effectLst/>
              </a:rPr>
              <a:t> [online]. volné dílo. [cit. 2012-03-05]. </a:t>
            </a:r>
          </a:p>
          <a:p>
            <a:endParaRPr lang="cs-CZ" sz="800" dirty="0"/>
          </a:p>
          <a:p>
            <a:r>
              <a:rPr lang="cs-CZ" sz="800" i="1" dirty="0" smtClean="0">
                <a:effectLst/>
              </a:rPr>
              <a:t>Http://commons.wikimedia.org/wiki/File:Krzak_malin2.JPG?uselang=cs</a:t>
            </a:r>
            <a:r>
              <a:rPr lang="cs-CZ" sz="800" dirty="0" smtClean="0">
                <a:effectLst/>
              </a:rPr>
              <a:t> [online]. volné dílo. [cit. 2012-03-05].</a:t>
            </a:r>
          </a:p>
          <a:p>
            <a:endParaRPr lang="cs-CZ" sz="800" dirty="0"/>
          </a:p>
          <a:p>
            <a:r>
              <a:rPr lang="cs-CZ" sz="800" dirty="0" smtClean="0">
                <a:effectLst/>
              </a:rPr>
              <a:t>JUHANSON. </a:t>
            </a:r>
            <a:r>
              <a:rPr lang="cs-CZ" sz="800" i="1" dirty="0" smtClean="0">
                <a:effectLst/>
              </a:rPr>
              <a:t>Http://commons.wikimedia.org/wiki/File:Raspberries_(Rubus_Idaeus).jpg?uselang=cs</a:t>
            </a:r>
            <a:r>
              <a:rPr lang="cs-CZ" sz="800" dirty="0" smtClean="0">
                <a:effectLst/>
              </a:rPr>
              <a:t>: </a:t>
            </a:r>
            <a:r>
              <a:rPr lang="cs-CZ" sz="800" i="1" dirty="0" smtClean="0">
                <a:effectLst/>
              </a:rPr>
              <a:t>2004</a:t>
            </a:r>
            <a:r>
              <a:rPr lang="cs-CZ" sz="800" dirty="0" smtClean="0">
                <a:effectLst/>
              </a:rPr>
              <a:t> [online]. Tento soubor podléhá licenci </a:t>
            </a:r>
            <a:r>
              <a:rPr lang="cs-CZ" sz="800" dirty="0" err="1" smtClean="0">
                <a:effectLst/>
              </a:rPr>
              <a:t>Creative</a:t>
            </a:r>
            <a:r>
              <a:rPr lang="cs-CZ" sz="800" dirty="0" smtClean="0">
                <a:effectLst/>
              </a:rPr>
              <a:t> </a:t>
            </a:r>
            <a:r>
              <a:rPr lang="cs-CZ" sz="800" dirty="0" err="1" smtClean="0">
                <a:effectLst/>
              </a:rPr>
              <a:t>Commons</a:t>
            </a:r>
            <a:r>
              <a:rPr lang="cs-CZ" sz="800" dirty="0" smtClean="0">
                <a:effectLst/>
              </a:rPr>
              <a:t> Uveďte autora-Zachovejte licenci 3.0 </a:t>
            </a:r>
            <a:r>
              <a:rPr lang="cs-CZ" sz="800" dirty="0" err="1" smtClean="0">
                <a:effectLst/>
              </a:rPr>
              <a:t>Unported</a:t>
            </a:r>
            <a:r>
              <a:rPr lang="cs-CZ" sz="800" dirty="0" smtClean="0">
                <a:effectLst/>
              </a:rPr>
              <a:t>. [cit. 2012-03-05]. </a:t>
            </a:r>
          </a:p>
          <a:p>
            <a:endParaRPr lang="cs-CZ" sz="800" dirty="0"/>
          </a:p>
          <a:p>
            <a:r>
              <a:rPr lang="cs-CZ" sz="800" dirty="0"/>
              <a:t>B.NAVEZ. </a:t>
            </a:r>
            <a:r>
              <a:rPr lang="cs-CZ" sz="800" i="1" dirty="0"/>
              <a:t>Http://commons.wikimedia.org/wiki/File:Vaccinium_myrtillus_01.JPG?uselang=cs</a:t>
            </a:r>
            <a:r>
              <a:rPr lang="cs-CZ" sz="800" dirty="0"/>
              <a:t>: </a:t>
            </a:r>
            <a:r>
              <a:rPr lang="cs-CZ" sz="800" i="1" dirty="0"/>
              <a:t>2007</a:t>
            </a:r>
            <a:r>
              <a:rPr lang="cs-CZ" sz="800" dirty="0"/>
              <a:t> [online]. Tento soubor podléhá licenci </a:t>
            </a:r>
            <a:r>
              <a:rPr lang="cs-CZ" sz="800" dirty="0" err="1"/>
              <a:t>Creative</a:t>
            </a:r>
            <a:r>
              <a:rPr lang="cs-CZ" sz="800" dirty="0"/>
              <a:t> </a:t>
            </a:r>
            <a:r>
              <a:rPr lang="cs-CZ" sz="800" dirty="0" err="1"/>
              <a:t>Commons</a:t>
            </a:r>
            <a:r>
              <a:rPr lang="cs-CZ" sz="800" dirty="0"/>
              <a:t> Uveďte autora-Zachovejte licenci 3.0 </a:t>
            </a:r>
            <a:r>
              <a:rPr lang="cs-CZ" sz="800" dirty="0" err="1"/>
              <a:t>Unported</a:t>
            </a:r>
            <a:r>
              <a:rPr lang="cs-CZ" sz="800" dirty="0"/>
              <a:t>. [cit. 2012-03-06</a:t>
            </a:r>
            <a:r>
              <a:rPr lang="cs-CZ" sz="800" dirty="0" smtClean="0"/>
              <a:t>].</a:t>
            </a:r>
          </a:p>
          <a:p>
            <a:endParaRPr lang="cs-CZ" sz="800" dirty="0">
              <a:effectLst/>
            </a:endParaRPr>
          </a:p>
          <a:p>
            <a:r>
              <a:rPr lang="cs-CZ" sz="800" dirty="0"/>
              <a:t>--YAKUDZA. </a:t>
            </a:r>
            <a:r>
              <a:rPr lang="cs-CZ" sz="800" i="1" dirty="0"/>
              <a:t>Http://commons.wikimedia.org/wiki/File:Blaeberry.jpeg?uselang=cs</a:t>
            </a:r>
            <a:r>
              <a:rPr lang="cs-CZ" sz="800" dirty="0"/>
              <a:t>: </a:t>
            </a:r>
            <a:r>
              <a:rPr lang="cs-CZ" sz="800" i="1" dirty="0"/>
              <a:t>2005</a:t>
            </a:r>
            <a:r>
              <a:rPr lang="cs-CZ" sz="800" dirty="0"/>
              <a:t> [online]. Tento soubor podléhá licenci </a:t>
            </a:r>
            <a:r>
              <a:rPr lang="cs-CZ" sz="800" dirty="0" err="1"/>
              <a:t>Creative</a:t>
            </a:r>
            <a:r>
              <a:rPr lang="cs-CZ" sz="800" dirty="0"/>
              <a:t> </a:t>
            </a:r>
            <a:r>
              <a:rPr lang="cs-CZ" sz="800" dirty="0" err="1"/>
              <a:t>Commons</a:t>
            </a:r>
            <a:r>
              <a:rPr lang="cs-CZ" sz="800" dirty="0"/>
              <a:t> Uveďte autora-Zachovejte licenci 3.0 </a:t>
            </a:r>
            <a:r>
              <a:rPr lang="cs-CZ" sz="800" dirty="0" err="1"/>
              <a:t>Unported</a:t>
            </a:r>
            <a:r>
              <a:rPr lang="cs-CZ" sz="800" dirty="0"/>
              <a:t>. [cit. 2012-03-06]. </a:t>
            </a:r>
            <a:endParaRPr lang="cs-CZ" sz="800" dirty="0" smtClean="0"/>
          </a:p>
          <a:p>
            <a:endParaRPr lang="cs-CZ" sz="800" dirty="0">
              <a:effectLst/>
            </a:endParaRPr>
          </a:p>
          <a:p>
            <a:r>
              <a:rPr lang="cs-CZ" sz="800" dirty="0"/>
              <a:t>SIR BORIS. </a:t>
            </a:r>
            <a:r>
              <a:rPr lang="cs-CZ" sz="800" i="1" dirty="0"/>
              <a:t>Http://commons.wikimedia.org/wiki/File:Woodland_Strawberry.JPG?uselang=cs</a:t>
            </a:r>
            <a:r>
              <a:rPr lang="cs-CZ" sz="800" dirty="0"/>
              <a:t>: </a:t>
            </a:r>
            <a:r>
              <a:rPr lang="cs-CZ" sz="800" i="1" dirty="0"/>
              <a:t>2006</a:t>
            </a:r>
            <a:r>
              <a:rPr lang="cs-CZ" sz="800" dirty="0"/>
              <a:t> [online]. Tento soubor podléhá licenci </a:t>
            </a:r>
            <a:r>
              <a:rPr lang="cs-CZ" sz="800" dirty="0" err="1"/>
              <a:t>Creative</a:t>
            </a:r>
            <a:r>
              <a:rPr lang="cs-CZ" sz="800" dirty="0"/>
              <a:t> </a:t>
            </a:r>
            <a:r>
              <a:rPr lang="cs-CZ" sz="800" dirty="0" err="1"/>
              <a:t>Commons</a:t>
            </a:r>
            <a:r>
              <a:rPr lang="cs-CZ" sz="800" dirty="0"/>
              <a:t> Uveďte autora-Zachovejte licenci 3.0 </a:t>
            </a:r>
            <a:r>
              <a:rPr lang="cs-CZ" sz="800" dirty="0" err="1"/>
              <a:t>Unported</a:t>
            </a:r>
            <a:r>
              <a:rPr lang="cs-CZ" sz="800" dirty="0"/>
              <a:t>. [cit. 2012-03-06]. </a:t>
            </a:r>
            <a:endParaRPr lang="cs-CZ" sz="800" dirty="0" smtClean="0"/>
          </a:p>
          <a:p>
            <a:endParaRPr lang="cs-CZ" sz="800" dirty="0">
              <a:effectLst/>
            </a:endParaRPr>
          </a:p>
          <a:p>
            <a:r>
              <a:rPr lang="cs-CZ" sz="800" dirty="0"/>
              <a:t>PHILIP JÄGENSTEDT. </a:t>
            </a:r>
            <a:r>
              <a:rPr lang="cs-CZ" sz="800" i="1" dirty="0"/>
              <a:t>Http://commons.wikimedia.org/wiki/File:Fragaria_vesca_close-up_4.jpg?uselang=cs</a:t>
            </a:r>
            <a:r>
              <a:rPr lang="cs-CZ" sz="800" dirty="0"/>
              <a:t>: </a:t>
            </a:r>
            <a:r>
              <a:rPr lang="cs-CZ" sz="800" i="1" dirty="0"/>
              <a:t>2005</a:t>
            </a:r>
            <a:r>
              <a:rPr lang="cs-CZ" sz="800" dirty="0"/>
              <a:t> [online]. Volné dílo. [cit. 2012-03-06]. </a:t>
            </a:r>
            <a:endParaRPr lang="cs-CZ" sz="800" dirty="0" smtClean="0"/>
          </a:p>
          <a:p>
            <a:endParaRPr lang="cs-CZ" sz="800" dirty="0">
              <a:effectLst/>
            </a:endParaRPr>
          </a:p>
          <a:p>
            <a:r>
              <a:rPr lang="cs-CZ" sz="800" dirty="0"/>
              <a:t>BRZESZCZOT. </a:t>
            </a:r>
            <a:r>
              <a:rPr lang="cs-CZ" sz="800" i="1" dirty="0"/>
              <a:t>Http://commons.wikimedia.org/wiki/File:Podgrzybek.jpg</a:t>
            </a:r>
            <a:r>
              <a:rPr lang="cs-CZ" sz="800" dirty="0"/>
              <a:t> [online]. Tento soubor je licencován podle licence </a:t>
            </a:r>
            <a:r>
              <a:rPr lang="cs-CZ" sz="800" dirty="0" err="1"/>
              <a:t>Creative</a:t>
            </a:r>
            <a:r>
              <a:rPr lang="cs-CZ" sz="800" dirty="0"/>
              <a:t> </a:t>
            </a:r>
            <a:r>
              <a:rPr lang="cs-CZ" sz="800" dirty="0" err="1"/>
              <a:t>Commons</a:t>
            </a:r>
            <a:r>
              <a:rPr lang="cs-CZ" sz="800" dirty="0"/>
              <a:t>. [cit. 2012-03-06]. </a:t>
            </a:r>
            <a:endParaRPr lang="cs-CZ" sz="800" dirty="0" smtClean="0"/>
          </a:p>
          <a:p>
            <a:endParaRPr lang="cs-CZ" sz="800" dirty="0">
              <a:effectLst/>
            </a:endParaRPr>
          </a:p>
          <a:p>
            <a:r>
              <a:rPr lang="cs-CZ" sz="800" dirty="0"/>
              <a:t>TONY WILLS. </a:t>
            </a:r>
            <a:r>
              <a:rPr lang="cs-CZ" sz="800" i="1" dirty="0"/>
              <a:t>Http://commons.wikimedia.org/wiki/File:Fly_Agaric_mushroom_04.jpg?uselang=cs</a:t>
            </a:r>
            <a:r>
              <a:rPr lang="cs-CZ" sz="800" dirty="0"/>
              <a:t>: </a:t>
            </a:r>
            <a:r>
              <a:rPr lang="cs-CZ" sz="800" i="1" dirty="0"/>
              <a:t>2009</a:t>
            </a:r>
            <a:r>
              <a:rPr lang="cs-CZ" sz="800" dirty="0"/>
              <a:t> [online]. Tento soubor podléhá licenci </a:t>
            </a:r>
            <a:r>
              <a:rPr lang="cs-CZ" sz="800" dirty="0" err="1"/>
              <a:t>Creative</a:t>
            </a:r>
            <a:r>
              <a:rPr lang="cs-CZ" sz="800" dirty="0"/>
              <a:t> </a:t>
            </a:r>
            <a:r>
              <a:rPr lang="cs-CZ" sz="800" dirty="0" err="1"/>
              <a:t>Commons</a:t>
            </a:r>
            <a:r>
              <a:rPr lang="cs-CZ" sz="800" dirty="0"/>
              <a:t> Uveďte autora-Zachovejte licenci 3.0 </a:t>
            </a:r>
            <a:r>
              <a:rPr lang="cs-CZ" sz="800" dirty="0" err="1"/>
              <a:t>Unported</a:t>
            </a:r>
            <a:r>
              <a:rPr lang="cs-CZ" sz="800" dirty="0"/>
              <a:t>. [cit. 2012-03-06]. </a:t>
            </a:r>
            <a:endParaRPr lang="cs-CZ" sz="800" dirty="0" smtClean="0">
              <a:effectLst/>
            </a:endParaRPr>
          </a:p>
          <a:p>
            <a:endParaRPr lang="cs-CZ" sz="800" dirty="0" smtClean="0"/>
          </a:p>
          <a:p>
            <a:endParaRPr lang="cs-CZ" sz="800" dirty="0"/>
          </a:p>
          <a:p>
            <a:r>
              <a:rPr lang="cs-CZ" sz="800" dirty="0"/>
              <a:t>STROBILOMYCES. </a:t>
            </a:r>
            <a:r>
              <a:rPr lang="cs-CZ" sz="800" i="1" dirty="0"/>
              <a:t>Http://commons.wikimedia.org/wiki/File:Macrolepiota_procera_031026w.jpg?uselang=cs</a:t>
            </a:r>
            <a:r>
              <a:rPr lang="cs-CZ" sz="800" dirty="0"/>
              <a:t>: </a:t>
            </a:r>
            <a:r>
              <a:rPr lang="cs-CZ" sz="800" i="1" dirty="0"/>
              <a:t>2003</a:t>
            </a:r>
            <a:r>
              <a:rPr lang="cs-CZ" sz="800" dirty="0"/>
              <a:t> [online]. Tento soubor podléhá licenci </a:t>
            </a:r>
            <a:r>
              <a:rPr lang="cs-CZ" sz="800" dirty="0" err="1"/>
              <a:t>Creative</a:t>
            </a:r>
            <a:r>
              <a:rPr lang="cs-CZ" sz="800" dirty="0"/>
              <a:t> </a:t>
            </a:r>
            <a:r>
              <a:rPr lang="cs-CZ" sz="800" dirty="0" err="1"/>
              <a:t>Commons</a:t>
            </a:r>
            <a:r>
              <a:rPr lang="cs-CZ" sz="800" dirty="0"/>
              <a:t> Uveďte autora-Zachovejte licenci 3.0 </a:t>
            </a:r>
            <a:r>
              <a:rPr lang="cs-CZ" sz="800" dirty="0" err="1"/>
              <a:t>Unported</a:t>
            </a:r>
            <a:r>
              <a:rPr lang="cs-CZ" sz="800" dirty="0"/>
              <a:t>. [cit. 2012-03-06]. </a:t>
            </a:r>
            <a:endParaRPr lang="cs-CZ" sz="800" dirty="0" smtClean="0"/>
          </a:p>
          <a:p>
            <a:endParaRPr lang="cs-CZ" sz="800" dirty="0"/>
          </a:p>
          <a:p>
            <a:r>
              <a:rPr lang="cs-CZ" sz="800" dirty="0"/>
              <a:t>PRZYKUTA. </a:t>
            </a:r>
            <a:r>
              <a:rPr lang="cs-CZ" sz="800" i="1" dirty="0"/>
              <a:t>Http://commons.wikimedia.org/wiki/File:Capreolus_capreolus_p.jpg?uselang=cs</a:t>
            </a:r>
            <a:r>
              <a:rPr lang="cs-CZ" sz="800" dirty="0"/>
              <a:t>: </a:t>
            </a:r>
            <a:r>
              <a:rPr lang="cs-CZ" sz="800" i="1" dirty="0"/>
              <a:t>2007</a:t>
            </a:r>
            <a:r>
              <a:rPr lang="cs-CZ" sz="800" dirty="0"/>
              <a:t> [online]. Tento soubor podléhá licenci </a:t>
            </a:r>
            <a:r>
              <a:rPr lang="cs-CZ" sz="800" dirty="0" err="1"/>
              <a:t>Creative</a:t>
            </a:r>
            <a:r>
              <a:rPr lang="cs-CZ" sz="800" dirty="0"/>
              <a:t> </a:t>
            </a:r>
            <a:r>
              <a:rPr lang="cs-CZ" sz="800" dirty="0" err="1"/>
              <a:t>Commons</a:t>
            </a:r>
            <a:r>
              <a:rPr lang="cs-CZ" sz="800" dirty="0"/>
              <a:t> Uveďte autora-Zachovejte licenci 3.0 </a:t>
            </a:r>
            <a:r>
              <a:rPr lang="cs-CZ" sz="800" dirty="0" err="1"/>
              <a:t>Unported</a:t>
            </a:r>
            <a:r>
              <a:rPr lang="cs-CZ" sz="800" dirty="0"/>
              <a:t>. [cit. 2012-03-06</a:t>
            </a:r>
            <a:r>
              <a:rPr lang="cs-CZ" sz="800" dirty="0" smtClean="0"/>
              <a:t>].</a:t>
            </a:r>
          </a:p>
          <a:p>
            <a:endParaRPr lang="cs-CZ" sz="800" dirty="0"/>
          </a:p>
          <a:p>
            <a:r>
              <a:rPr lang="cs-CZ" sz="800" i="1" dirty="0"/>
              <a:t>Http://commons.wikimedia.org/wiki/File:Li%C5%A1ka_obecn%C3%A1.jpg?uselang=cs</a:t>
            </a:r>
            <a:r>
              <a:rPr lang="cs-CZ" sz="800" dirty="0"/>
              <a:t>: </a:t>
            </a:r>
            <a:r>
              <a:rPr lang="cs-CZ" sz="800" i="1" dirty="0"/>
              <a:t>2007</a:t>
            </a:r>
            <a:r>
              <a:rPr lang="cs-CZ" sz="800" dirty="0"/>
              <a:t> [online]. Volné dílo. [cit. 2012-03-06]. </a:t>
            </a:r>
            <a:endParaRPr lang="cs-CZ" sz="800" dirty="0" smtClean="0"/>
          </a:p>
          <a:p>
            <a:endParaRPr lang="cs-CZ" sz="800" dirty="0"/>
          </a:p>
          <a:p>
            <a:r>
              <a:rPr lang="cs-CZ" sz="800" dirty="0"/>
              <a:t>FRANK VINCENTZ. </a:t>
            </a:r>
            <a:r>
              <a:rPr lang="cs-CZ" sz="800" i="1" dirty="0"/>
              <a:t>Http://commons.wikimedia.org/wiki/File:Sus_scrofa_ies.jpg?uselang=cs</a:t>
            </a:r>
            <a:r>
              <a:rPr lang="cs-CZ" sz="800" dirty="0"/>
              <a:t>: </a:t>
            </a:r>
            <a:r>
              <a:rPr lang="cs-CZ" sz="800" i="1" dirty="0"/>
              <a:t>2007</a:t>
            </a:r>
            <a:r>
              <a:rPr lang="cs-CZ" sz="800" dirty="0"/>
              <a:t> [online]. Tento soubor podléhá licenci </a:t>
            </a:r>
            <a:r>
              <a:rPr lang="cs-CZ" sz="800" dirty="0" err="1"/>
              <a:t>Creative</a:t>
            </a:r>
            <a:r>
              <a:rPr lang="cs-CZ" sz="800" dirty="0"/>
              <a:t> </a:t>
            </a:r>
            <a:r>
              <a:rPr lang="cs-CZ" sz="800" dirty="0" err="1"/>
              <a:t>Commons</a:t>
            </a:r>
            <a:r>
              <a:rPr lang="cs-CZ" sz="800" dirty="0"/>
              <a:t> Uveďte autora-Zachovejte licenci 3.0 </a:t>
            </a:r>
            <a:r>
              <a:rPr lang="cs-CZ" sz="800" dirty="0" err="1"/>
              <a:t>Unported</a:t>
            </a:r>
            <a:r>
              <a:rPr lang="cs-CZ" sz="800" dirty="0"/>
              <a:t>. [cit. 2012-03-06]. </a:t>
            </a:r>
            <a:endParaRPr lang="cs-CZ" sz="800" dirty="0" smtClean="0"/>
          </a:p>
          <a:p>
            <a:endParaRPr lang="cs-CZ" sz="800" dirty="0"/>
          </a:p>
          <a:p>
            <a:r>
              <a:rPr lang="cs-CZ" sz="800" dirty="0"/>
              <a:t>ANDRZEJ BARABASZ. </a:t>
            </a:r>
            <a:r>
              <a:rPr lang="cs-CZ" sz="800" i="1" dirty="0"/>
              <a:t>Http://commons.wikimedia.org/wiki/File:Sus_scrofa_ies.jpg?uselang=cs</a:t>
            </a:r>
            <a:r>
              <a:rPr lang="cs-CZ" sz="800" dirty="0"/>
              <a:t>: </a:t>
            </a:r>
            <a:r>
              <a:rPr lang="cs-CZ" sz="800" i="1" dirty="0"/>
              <a:t>2004</a:t>
            </a:r>
            <a:r>
              <a:rPr lang="cs-CZ" sz="800" dirty="0"/>
              <a:t> [online]. Tento soubor podléhá licenci </a:t>
            </a:r>
            <a:r>
              <a:rPr lang="cs-CZ" sz="800" dirty="0" err="1"/>
              <a:t>Creative</a:t>
            </a:r>
            <a:r>
              <a:rPr lang="cs-CZ" sz="800" dirty="0"/>
              <a:t> </a:t>
            </a:r>
            <a:r>
              <a:rPr lang="cs-CZ" sz="800" dirty="0" err="1"/>
              <a:t>Commons</a:t>
            </a:r>
            <a:r>
              <a:rPr lang="cs-CZ" sz="800" dirty="0"/>
              <a:t> Uveďte autora-Zachovejte licenci 3.0 </a:t>
            </a:r>
            <a:r>
              <a:rPr lang="cs-CZ" sz="800" dirty="0" err="1"/>
              <a:t>Unported</a:t>
            </a:r>
            <a:r>
              <a:rPr lang="cs-CZ" sz="800" dirty="0"/>
              <a:t>. [cit. 2012-03-06</a:t>
            </a:r>
            <a:r>
              <a:rPr lang="cs-CZ" sz="800" dirty="0" smtClean="0"/>
              <a:t>].</a:t>
            </a:r>
          </a:p>
          <a:p>
            <a:endParaRPr lang="cs-CZ" sz="800" dirty="0"/>
          </a:p>
          <a:p>
            <a:r>
              <a:rPr lang="cs-CZ" sz="800" dirty="0"/>
              <a:t>STEFFEN HANNERT. </a:t>
            </a:r>
            <a:r>
              <a:rPr lang="cs-CZ" sz="800" i="1" dirty="0"/>
              <a:t>Http://commons.wikimedia.org/wiki/File:Sus_scrofa_ies.jpg?uselang=cs</a:t>
            </a:r>
            <a:r>
              <a:rPr lang="cs-CZ" sz="800" dirty="0"/>
              <a:t>: </a:t>
            </a:r>
            <a:r>
              <a:rPr lang="cs-CZ" sz="800" i="1" dirty="0"/>
              <a:t>2004</a:t>
            </a:r>
            <a:r>
              <a:rPr lang="cs-CZ" sz="800" dirty="0"/>
              <a:t> [online]. Volné dílo. [cit. 2012-03-06]. </a:t>
            </a:r>
            <a:r>
              <a:rPr lang="cs-CZ" sz="800" dirty="0" smtClean="0"/>
              <a:t> </a:t>
            </a:r>
          </a:p>
          <a:p>
            <a:endParaRPr lang="cs-CZ" sz="800" dirty="0"/>
          </a:p>
          <a:p>
            <a:r>
              <a:rPr lang="cs-CZ" sz="800" dirty="0"/>
              <a:t>I KROPIVNIK. </a:t>
            </a:r>
            <a:r>
              <a:rPr lang="cs-CZ" sz="800" i="1" dirty="0"/>
              <a:t>Http://commons.wikimedia.org/wiki/File:Martes_martes_crop.jpg</a:t>
            </a:r>
            <a:r>
              <a:rPr lang="cs-CZ" sz="800" dirty="0"/>
              <a:t>: </a:t>
            </a:r>
            <a:r>
              <a:rPr lang="cs-CZ" sz="800" i="1" dirty="0"/>
              <a:t>2006</a:t>
            </a:r>
            <a:r>
              <a:rPr lang="cs-CZ" sz="800" dirty="0"/>
              <a:t> [online]. Tento soubor je licencován pod Licencí </a:t>
            </a:r>
            <a:r>
              <a:rPr lang="cs-CZ" sz="800" dirty="0" err="1"/>
              <a:t>Creative</a:t>
            </a:r>
            <a:r>
              <a:rPr lang="cs-CZ" sz="800" dirty="0"/>
              <a:t> </a:t>
            </a:r>
            <a:r>
              <a:rPr lang="cs-CZ" sz="800" dirty="0" err="1"/>
              <a:t>Commons</a:t>
            </a:r>
            <a:r>
              <a:rPr lang="cs-CZ" sz="800" dirty="0"/>
              <a:t> </a:t>
            </a:r>
            <a:r>
              <a:rPr lang="cs-CZ" sz="800" dirty="0" err="1"/>
              <a:t>Attribution-Share</a:t>
            </a:r>
            <a:r>
              <a:rPr lang="cs-CZ" sz="800" dirty="0"/>
              <a:t> podobní 3.0 </a:t>
            </a:r>
            <a:r>
              <a:rPr lang="cs-CZ" sz="800" dirty="0" err="1"/>
              <a:t>Unported</a:t>
            </a:r>
            <a:r>
              <a:rPr lang="cs-CZ" sz="800" dirty="0"/>
              <a:t>, 2,5 . [cit. 2012-03-06].</a:t>
            </a:r>
          </a:p>
        </p:txBody>
      </p:sp>
    </p:spTree>
    <p:extLst>
      <p:ext uri="{BB962C8B-B14F-4D97-AF65-F5344CB8AC3E}">
        <p14:creationId xmlns:p14="http://schemas.microsoft.com/office/powerpoint/2010/main" val="312350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88640"/>
            <a:ext cx="8064896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sz="1000" dirty="0"/>
              <a:t>WILLOW. </a:t>
            </a:r>
            <a:r>
              <a:rPr lang="cs-CZ" sz="1000" i="1" dirty="0"/>
              <a:t>Http://commons.wikimedia.org/wiki/File:Kellerwald_004.jpg?uselang=cs</a:t>
            </a:r>
            <a:r>
              <a:rPr lang="cs-CZ" sz="1000" dirty="0"/>
              <a:t>: </a:t>
            </a:r>
            <a:r>
              <a:rPr lang="cs-CZ" sz="1000" i="1" dirty="0"/>
              <a:t>2007</a:t>
            </a:r>
            <a:r>
              <a:rPr lang="cs-CZ" sz="1000" dirty="0"/>
              <a:t> [online]. Tento soubor podléhá licenci </a:t>
            </a:r>
            <a:r>
              <a:rPr lang="cs-CZ" sz="1000" dirty="0" err="1"/>
              <a:t>Creative</a:t>
            </a:r>
            <a:r>
              <a:rPr lang="cs-CZ" sz="1000" dirty="0"/>
              <a:t> </a:t>
            </a:r>
            <a:r>
              <a:rPr lang="cs-CZ" sz="1000" dirty="0" err="1"/>
              <a:t>Commons</a:t>
            </a:r>
            <a:r>
              <a:rPr lang="cs-CZ" sz="1000" dirty="0"/>
              <a:t> Uveďte autora-Zachovejte licenci 2.5 </a:t>
            </a:r>
            <a:r>
              <a:rPr lang="cs-CZ" sz="1000" dirty="0" err="1"/>
              <a:t>Generic</a:t>
            </a:r>
            <a:r>
              <a:rPr lang="cs-CZ" sz="1000" dirty="0"/>
              <a:t>. [cit. 2012-03-06]. </a:t>
            </a:r>
            <a:endParaRPr lang="cs-CZ" sz="1000" dirty="0" smtClean="0"/>
          </a:p>
          <a:p>
            <a:endParaRPr lang="cs-CZ" sz="1000" dirty="0"/>
          </a:p>
          <a:p>
            <a:r>
              <a:rPr lang="cs-CZ" sz="1000" i="1" dirty="0"/>
              <a:t>tp://www.clker.com/clipart-29090.html</a:t>
            </a:r>
            <a:r>
              <a:rPr lang="cs-CZ" sz="1000" dirty="0"/>
              <a:t>: </a:t>
            </a:r>
            <a:r>
              <a:rPr lang="cs-CZ" sz="1000" i="1" dirty="0"/>
              <a:t>2009</a:t>
            </a:r>
            <a:r>
              <a:rPr lang="cs-CZ" sz="1000" dirty="0"/>
              <a:t> [online]. Public </a:t>
            </a:r>
            <a:r>
              <a:rPr lang="cs-CZ" sz="1000" dirty="0" err="1"/>
              <a:t>domain</a:t>
            </a:r>
            <a:r>
              <a:rPr lang="cs-CZ" sz="1000" dirty="0"/>
              <a:t>. [cit. 2012-03-06</a:t>
            </a:r>
            <a:r>
              <a:rPr lang="cs-CZ" sz="1000" dirty="0" smtClean="0"/>
              <a:t>].</a:t>
            </a:r>
          </a:p>
          <a:p>
            <a:endParaRPr lang="cs-CZ" sz="1000" dirty="0" smtClean="0"/>
          </a:p>
          <a:p>
            <a:r>
              <a:rPr lang="cs-CZ" sz="1000" i="1" dirty="0" smtClean="0"/>
              <a:t>Http</a:t>
            </a:r>
            <a:r>
              <a:rPr lang="cs-CZ" sz="1000" i="1" dirty="0"/>
              <a:t>://www.clker.com/clipart-29090.html</a:t>
            </a:r>
            <a:r>
              <a:rPr lang="cs-CZ" sz="1000" dirty="0"/>
              <a:t>: </a:t>
            </a:r>
            <a:r>
              <a:rPr lang="cs-CZ" sz="1000" i="1" dirty="0"/>
              <a:t>2009</a:t>
            </a:r>
            <a:r>
              <a:rPr lang="cs-CZ" sz="1000" dirty="0"/>
              <a:t> [online]. Public </a:t>
            </a:r>
            <a:r>
              <a:rPr lang="cs-CZ" sz="1000" dirty="0" err="1"/>
              <a:t>domain</a:t>
            </a:r>
            <a:r>
              <a:rPr lang="cs-CZ" sz="1000" dirty="0"/>
              <a:t>. [cit. 2012-03-06]. </a:t>
            </a:r>
            <a:endParaRPr lang="cs-CZ" sz="1000" dirty="0" smtClean="0"/>
          </a:p>
          <a:p>
            <a:endParaRPr lang="cs-CZ" sz="1000" dirty="0"/>
          </a:p>
          <a:p>
            <a:r>
              <a:rPr lang="cs-CZ" sz="1000" i="1" dirty="0"/>
              <a:t>Http://www.clker.com/clipart-white-tailed-dear.html</a:t>
            </a:r>
            <a:r>
              <a:rPr lang="cs-CZ" sz="1000" dirty="0"/>
              <a:t>: </a:t>
            </a:r>
            <a:r>
              <a:rPr lang="cs-CZ" sz="1000" i="1" dirty="0"/>
              <a:t>2008</a:t>
            </a:r>
            <a:r>
              <a:rPr lang="cs-CZ" sz="1000" dirty="0"/>
              <a:t> [online]. Public </a:t>
            </a:r>
            <a:r>
              <a:rPr lang="cs-CZ" sz="1000" dirty="0" err="1"/>
              <a:t>domain</a:t>
            </a:r>
            <a:r>
              <a:rPr lang="cs-CZ" sz="1000" dirty="0"/>
              <a:t>. [cit. 2012-03-06]. </a:t>
            </a:r>
            <a:endParaRPr lang="cs-CZ" sz="1000" dirty="0" smtClean="0"/>
          </a:p>
          <a:p>
            <a:endParaRPr lang="cs-CZ" sz="1000" dirty="0"/>
          </a:p>
          <a:p>
            <a:r>
              <a:rPr lang="cs-CZ" sz="1000" i="1" dirty="0"/>
              <a:t>Http://www.clker.com/clipart-16730.html</a:t>
            </a:r>
            <a:r>
              <a:rPr lang="cs-CZ" sz="1000" dirty="0"/>
              <a:t>: </a:t>
            </a:r>
            <a:r>
              <a:rPr lang="cs-CZ" sz="1000" i="1" dirty="0"/>
              <a:t>2008</a:t>
            </a:r>
            <a:r>
              <a:rPr lang="cs-CZ" sz="1000" dirty="0"/>
              <a:t> [online]. Public </a:t>
            </a:r>
            <a:r>
              <a:rPr lang="cs-CZ" sz="1000" dirty="0" err="1"/>
              <a:t>domain</a:t>
            </a:r>
            <a:r>
              <a:rPr lang="cs-CZ" sz="1000" dirty="0"/>
              <a:t>. [cit. 2012-03-06]. </a:t>
            </a:r>
            <a:endParaRPr lang="cs-CZ" sz="1000" dirty="0" smtClean="0"/>
          </a:p>
          <a:p>
            <a:endParaRPr lang="cs-CZ" sz="1000" dirty="0"/>
          </a:p>
          <a:p>
            <a:r>
              <a:rPr lang="cs-CZ" sz="1000" i="1" dirty="0"/>
              <a:t>Http://www.clker.com/clipart-29010.html</a:t>
            </a:r>
            <a:r>
              <a:rPr lang="cs-CZ" sz="1000" dirty="0"/>
              <a:t>: </a:t>
            </a:r>
            <a:r>
              <a:rPr lang="cs-CZ" sz="1000" i="1" dirty="0"/>
              <a:t>2009</a:t>
            </a:r>
            <a:r>
              <a:rPr lang="cs-CZ" sz="1000" dirty="0"/>
              <a:t> [online]. Public </a:t>
            </a:r>
            <a:r>
              <a:rPr lang="cs-CZ" sz="1000" dirty="0" err="1"/>
              <a:t>domain</a:t>
            </a:r>
            <a:r>
              <a:rPr lang="cs-CZ" sz="1000" dirty="0"/>
              <a:t>. [cit. 2012-03-06]. </a:t>
            </a:r>
            <a:endParaRPr lang="cs-CZ" sz="1000" dirty="0" smtClean="0"/>
          </a:p>
          <a:p>
            <a:endParaRPr lang="cs-CZ" sz="1000" dirty="0"/>
          </a:p>
          <a:p>
            <a:r>
              <a:rPr lang="cs-CZ" sz="1000" i="1" dirty="0"/>
              <a:t>Http://www.clker.com/clipart-14104.html</a:t>
            </a:r>
            <a:r>
              <a:rPr lang="cs-CZ" sz="1000" dirty="0"/>
              <a:t>: </a:t>
            </a:r>
            <a:r>
              <a:rPr lang="cs-CZ" sz="1000" i="1" dirty="0"/>
              <a:t>2007</a:t>
            </a:r>
            <a:r>
              <a:rPr lang="cs-CZ" sz="1000" dirty="0"/>
              <a:t> [online]. Public </a:t>
            </a:r>
            <a:r>
              <a:rPr lang="cs-CZ" sz="1000" dirty="0" err="1"/>
              <a:t>domain</a:t>
            </a:r>
            <a:r>
              <a:rPr lang="cs-CZ" sz="1000" dirty="0"/>
              <a:t>. [cit. 2012-03-06]. </a:t>
            </a:r>
            <a:endParaRPr lang="cs-CZ" sz="1000" dirty="0" smtClean="0"/>
          </a:p>
          <a:p>
            <a:endParaRPr lang="cs-CZ" sz="1000" dirty="0"/>
          </a:p>
          <a:p>
            <a:r>
              <a:rPr lang="cs-CZ" sz="1000" i="1" dirty="0"/>
              <a:t>Http://www.clker.com/clipart-14859.html</a:t>
            </a:r>
            <a:r>
              <a:rPr lang="cs-CZ" sz="1000" dirty="0"/>
              <a:t>: </a:t>
            </a:r>
            <a:r>
              <a:rPr lang="cs-CZ" sz="1000" i="1" dirty="0"/>
              <a:t>2007</a:t>
            </a:r>
            <a:r>
              <a:rPr lang="cs-CZ" sz="1000" dirty="0"/>
              <a:t> [online]. Public </a:t>
            </a:r>
            <a:r>
              <a:rPr lang="cs-CZ" sz="1000" dirty="0" err="1"/>
              <a:t>domain</a:t>
            </a:r>
            <a:r>
              <a:rPr lang="cs-CZ" sz="1000" dirty="0"/>
              <a:t>. [cit. 2012-03-06]. </a:t>
            </a:r>
            <a:endParaRPr lang="cs-CZ" sz="1000" dirty="0" smtClean="0"/>
          </a:p>
          <a:p>
            <a:endParaRPr lang="cs-CZ" sz="1000" dirty="0"/>
          </a:p>
          <a:p>
            <a:r>
              <a:rPr lang="cs-CZ" sz="1000" i="1" dirty="0" smtClean="0"/>
              <a:t>Http</a:t>
            </a:r>
            <a:r>
              <a:rPr lang="cs-CZ" sz="1000" i="1" dirty="0"/>
              <a:t>://www.clker.com/clipart-10947.html</a:t>
            </a:r>
            <a:r>
              <a:rPr lang="cs-CZ" sz="1000" dirty="0"/>
              <a:t>: </a:t>
            </a:r>
            <a:r>
              <a:rPr lang="cs-CZ" sz="1000" i="1" dirty="0"/>
              <a:t>2007</a:t>
            </a:r>
            <a:r>
              <a:rPr lang="cs-CZ" sz="1000" dirty="0"/>
              <a:t> [online]. Public </a:t>
            </a:r>
            <a:r>
              <a:rPr lang="cs-CZ" sz="1000" dirty="0" err="1"/>
              <a:t>domain</a:t>
            </a:r>
            <a:r>
              <a:rPr lang="cs-CZ" sz="1000" dirty="0"/>
              <a:t>. [cit. 2012-03-06]. </a:t>
            </a:r>
            <a:endParaRPr lang="cs-CZ" sz="1000" dirty="0" smtClean="0"/>
          </a:p>
          <a:p>
            <a:endParaRPr lang="cs-CZ" sz="1000" dirty="0"/>
          </a:p>
          <a:p>
            <a:r>
              <a:rPr lang="cs-CZ" sz="1000" i="1" dirty="0"/>
              <a:t>Http://www.clker.com/clipart-parrot-macaw-arara.html</a:t>
            </a:r>
            <a:r>
              <a:rPr lang="cs-CZ" sz="1000" dirty="0"/>
              <a:t>: </a:t>
            </a:r>
            <a:r>
              <a:rPr lang="cs-CZ" sz="1000" i="1" dirty="0"/>
              <a:t>2011</a:t>
            </a:r>
            <a:r>
              <a:rPr lang="cs-CZ" sz="1000" dirty="0"/>
              <a:t> [online]. Public </a:t>
            </a:r>
            <a:r>
              <a:rPr lang="cs-CZ" sz="1000" dirty="0" err="1"/>
              <a:t>domain</a:t>
            </a:r>
            <a:r>
              <a:rPr lang="cs-CZ" sz="1000" dirty="0"/>
              <a:t>. [cit. 2012-03-06].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717032"/>
            <a:ext cx="29908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3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218</TotalTime>
  <Words>708</Words>
  <Application>Microsoft Office PowerPoint</Application>
  <PresentationFormat>Předvádění na obrazovce 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Ivana</dc:creator>
  <cp:lastModifiedBy>jitka</cp:lastModifiedBy>
  <cp:revision>21</cp:revision>
  <dcterms:created xsi:type="dcterms:W3CDTF">2012-03-05T20:54:55Z</dcterms:created>
  <dcterms:modified xsi:type="dcterms:W3CDTF">2013-10-29T17:07:20Z</dcterms:modified>
</cp:coreProperties>
</file>