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9" r:id="rId8"/>
    <p:sldId id="263" r:id="rId9"/>
    <p:sldId id="264" r:id="rId10"/>
    <p:sldId id="265" r:id="rId11"/>
    <p:sldId id="266" r:id="rId12"/>
    <p:sldId id="268" r:id="rId13"/>
    <p:sldId id="267" r:id="rId14"/>
    <p:sldId id="25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91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40CD858-32D7-4D07-8815-9E3214BF9556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01C6145-4695-4074-ACA1-72FEE57839EA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D858-32D7-4D07-8815-9E3214BF9556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C6145-4695-4074-ACA1-72FEE57839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40CD858-32D7-4D07-8815-9E3214BF9556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601C6145-4695-4074-ACA1-72FEE57839E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D858-32D7-4D07-8815-9E3214BF9556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C6145-4695-4074-ACA1-72FEE57839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D858-32D7-4D07-8815-9E3214BF9556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01C6145-4695-4074-ACA1-72FEE57839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D858-32D7-4D07-8815-9E3214BF9556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C6145-4695-4074-ACA1-72FEE57839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D858-32D7-4D07-8815-9E3214BF9556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C6145-4695-4074-ACA1-72FEE57839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D858-32D7-4D07-8815-9E3214BF9556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01C6145-4695-4074-ACA1-72FEE57839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D858-32D7-4D07-8815-9E3214BF9556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C6145-4695-4074-ACA1-72FEE57839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D858-32D7-4D07-8815-9E3214BF9556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C6145-4695-4074-ACA1-72FEE57839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CD858-32D7-4D07-8815-9E3214BF9556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C6145-4695-4074-ACA1-72FEE57839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40CD858-32D7-4D07-8815-9E3214BF9556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601C6145-4695-4074-ACA1-72FEE57839E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09582" y="1196752"/>
            <a:ext cx="79928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Těšíme se na prázdniny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07054" y="2524875"/>
            <a:ext cx="7380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(zásady bezpečnosti v době prázdnin)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237928"/>
            <a:ext cx="4104456" cy="301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203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0277" y="1124744"/>
            <a:ext cx="8424936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A</a:t>
            </a:r>
            <a:r>
              <a:rPr lang="cs-CZ" sz="3200" dirty="0" smtClean="0">
                <a:solidFill>
                  <a:srgbClr val="C00000"/>
                </a:solidFill>
              </a:rPr>
              <a:t>bychom prázdniny prožili ve zdraví, mám tu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 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sz="4000" b="1" u="sng" dirty="0" smtClean="0">
                <a:solidFill>
                  <a:srgbClr val="C00000"/>
                </a:solidFill>
              </a:rPr>
              <a:t>NĚKOLIK  RAD  NA PRÁZDNINY</a:t>
            </a:r>
            <a:endParaRPr lang="cs-CZ" sz="4000" b="1" u="sng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3396270"/>
            <a:ext cx="5256584" cy="3026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93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7768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Važ si přírody i práce lidí. 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Neubližuj zvířátkům a nenič rostliny.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Nerozdělávej sám oheň!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493398"/>
            <a:ext cx="2507739" cy="375222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9187" y="2579204"/>
            <a:ext cx="5142080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97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0648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Pravidelně choď spát a pravidelně vstávej! Ráno si dej rozcvičku.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525" y="2492896"/>
            <a:ext cx="3773620" cy="34088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66099"/>
            <a:ext cx="3466938" cy="2507751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542670"/>
            <a:ext cx="1928879" cy="1845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728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Dodržuj osobní hygienu!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916832"/>
            <a:ext cx="1211076" cy="149870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199" y="2312204"/>
            <a:ext cx="2251625" cy="28770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077072"/>
            <a:ext cx="5425400" cy="222441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112352"/>
            <a:ext cx="2415809" cy="239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20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Opaluj se s mírou, chraň se před sluníčkem!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0457" y="1581071"/>
            <a:ext cx="2655534" cy="215983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3717032"/>
            <a:ext cx="1119208" cy="185291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3889" y="4365104"/>
            <a:ext cx="1998467" cy="18052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53746">
            <a:off x="554895" y="2389182"/>
            <a:ext cx="4116691" cy="3759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17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4168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Nekoupej se tam, kde to neznáš.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Neskákej uhřátý do vody!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Umíš dobře plavat?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6870" y="1700808"/>
            <a:ext cx="2221063" cy="270861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849129"/>
            <a:ext cx="4722328" cy="3651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670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Nepij alkohol, nekuř!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046639"/>
            <a:ext cx="3240360" cy="32403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393" y="2637119"/>
            <a:ext cx="4237960" cy="2825306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656393" y="2348880"/>
            <a:ext cx="4491671" cy="352839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827584" y="2348880"/>
            <a:ext cx="3960440" cy="352839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940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420888"/>
            <a:ext cx="73448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Buď opatrný,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nevěř cizím lidem!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2996" y="692696"/>
            <a:ext cx="3473888" cy="568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347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Nejezdi sám na kole po vozovce!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5" y="1328574"/>
            <a:ext cx="4107023" cy="273630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350288"/>
            <a:ext cx="4496963" cy="264821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5536" y="4653136"/>
            <a:ext cx="3960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Jezdi po cyklostezkách a na dopravních hřištích.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7641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3544" y="404664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Buď opatrný při pobytu v přírodě, ukryj se včas před bouřkou!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544" y="1720107"/>
            <a:ext cx="3600400" cy="469856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563019" y="5914898"/>
            <a:ext cx="3816424" cy="52322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strom zasažený bleskem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852936"/>
            <a:ext cx="2514029" cy="26375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720107"/>
            <a:ext cx="2018231" cy="15271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8111">
            <a:off x="6490606" y="2602686"/>
            <a:ext cx="1534254" cy="1160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594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12879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C00000"/>
                </a:solidFill>
              </a:rPr>
              <a:t>Otázky:</a:t>
            </a:r>
          </a:p>
          <a:p>
            <a:endParaRPr lang="cs-CZ" sz="4000" dirty="0" smtClean="0">
              <a:solidFill>
                <a:srgbClr val="C00000"/>
              </a:solidFill>
            </a:endParaRPr>
          </a:p>
          <a:p>
            <a:r>
              <a:rPr lang="cs-CZ" sz="4000" dirty="0" smtClean="0">
                <a:solidFill>
                  <a:srgbClr val="C00000"/>
                </a:solidFill>
              </a:rPr>
              <a:t>Kam pojedeš  o prázdninách?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Co budeš dělat o prázdninách?</a:t>
            </a:r>
          </a:p>
          <a:p>
            <a:r>
              <a:rPr lang="cs-CZ" sz="4000" dirty="0">
                <a:solidFill>
                  <a:srgbClr val="C00000"/>
                </a:solidFill>
              </a:rPr>
              <a:t>N</a:t>
            </a:r>
            <a:r>
              <a:rPr lang="cs-CZ" sz="4000" dirty="0" smtClean="0">
                <a:solidFill>
                  <a:srgbClr val="C00000"/>
                </a:solidFill>
              </a:rPr>
              <a:t>a co se těšíš nejvíc?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052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844824"/>
            <a:ext cx="7255621" cy="510312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827584" y="548680"/>
            <a:ext cx="7272808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Měj vždy dobrou náladu!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6600" dirty="0" smtClean="0">
                <a:solidFill>
                  <a:srgbClr val="C00000"/>
                </a:solidFill>
              </a:rPr>
              <a:t>Veselé prázdniny!!!!</a:t>
            </a:r>
            <a:endParaRPr lang="cs-CZ" sz="6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959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82089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Zdroje:</a:t>
            </a:r>
          </a:p>
          <a:p>
            <a:r>
              <a:rPr lang="cs-CZ" sz="1200" i="1" dirty="0" smtClean="0">
                <a:solidFill>
                  <a:srgbClr val="000000"/>
                </a:solidFill>
                <a:effectLst/>
              </a:rPr>
              <a:t>Http://www.clker.com/clipart-bohol-philippines.html</a:t>
            </a:r>
            <a:r>
              <a:rPr lang="cs-CZ" sz="1200" dirty="0" smtClean="0">
                <a:solidFill>
                  <a:srgbClr val="000000"/>
                </a:solidFill>
                <a:effectLst/>
              </a:rPr>
              <a:t>: </a:t>
            </a:r>
            <a:r>
              <a:rPr lang="cs-CZ" sz="1200" i="1" dirty="0" smtClean="0">
                <a:solidFill>
                  <a:srgbClr val="000000"/>
                </a:solidFill>
                <a:effectLst/>
              </a:rPr>
              <a:t>2011</a:t>
            </a:r>
            <a:r>
              <a:rPr lang="cs-CZ" sz="1200" dirty="0" smtClean="0">
                <a:solidFill>
                  <a:srgbClr val="000000"/>
                </a:solidFill>
                <a:effectLst/>
              </a:rPr>
              <a:t> [online]. Public </a:t>
            </a:r>
            <a:r>
              <a:rPr lang="cs-CZ" sz="1200" dirty="0" err="1" smtClean="0">
                <a:solidFill>
                  <a:srgbClr val="000000"/>
                </a:solidFill>
                <a:effectLst/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  <a:effectLst/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Http://www.clker.com/clipart-beach-umbrella.html: 2010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Http://www.clker.com/clipart-10749.html: 2007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Http://www.clker.com/clipart-15162.html: 2007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Http://www.clker.com/clipart-10494.html: 2007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Http://www.clker.com/clipart-28749.html: 2009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Http://www.clker.com/clipart-28966.html: 2009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Http://www.clker.com/clipart-no-smoking-sign.html: 2008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Http://www.clker.com/clipart-beer-1.html: 2010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ERIC SCHMUTTENMAER. Http://commons.wikimedia.org/wiki/File:Aaronl.jpg?uselang=cs: 1993 [online]. Tento soubor podléhá licenci </a:t>
            </a:r>
            <a:r>
              <a:rPr lang="cs-CZ" sz="1200" dirty="0" err="1" smtClean="0">
                <a:solidFill>
                  <a:srgbClr val="000000"/>
                </a:solidFill>
              </a:rPr>
              <a:t>Creative</a:t>
            </a:r>
            <a:r>
              <a:rPr lang="cs-CZ" sz="1200" dirty="0" smtClean="0">
                <a:solidFill>
                  <a:srgbClr val="000000"/>
                </a:solidFill>
              </a:rPr>
              <a:t> </a:t>
            </a:r>
            <a:r>
              <a:rPr lang="cs-CZ" sz="1200" dirty="0" err="1" smtClean="0">
                <a:solidFill>
                  <a:srgbClr val="000000"/>
                </a:solidFill>
              </a:rPr>
              <a:t>Commons</a:t>
            </a:r>
            <a:r>
              <a:rPr lang="cs-CZ" sz="1200" dirty="0" smtClean="0">
                <a:solidFill>
                  <a:srgbClr val="000000"/>
                </a:solidFill>
              </a:rPr>
              <a:t> Uveďte autora-Zachovejte licenci 2.0 </a:t>
            </a:r>
            <a:r>
              <a:rPr lang="cs-CZ" sz="1200" dirty="0" err="1" smtClean="0">
                <a:solidFill>
                  <a:srgbClr val="000000"/>
                </a:solidFill>
              </a:rPr>
              <a:t>Generic</a:t>
            </a:r>
            <a:r>
              <a:rPr lang="cs-CZ" sz="1200" dirty="0" smtClean="0">
                <a:solidFill>
                  <a:srgbClr val="000000"/>
                </a:solidFill>
              </a:rPr>
              <a:t>. [cit. 2012-03-10].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Ů. Http://commons.wikimedia.org/wiki/File:Cyklostezka_p%C5%99ehrada_Hostiva%C5%99.jpg: 2006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FROM DE.WIKIPEDIA.ORG. Http://commons.wikimedia.org/wiki/File:Waldbrand-Bodenfeuer.jpg?uselang=cs: 2003 [online]. Tento soubor podléhá licenci </a:t>
            </a:r>
            <a:r>
              <a:rPr lang="cs-CZ" sz="1200" dirty="0" err="1" smtClean="0">
                <a:solidFill>
                  <a:srgbClr val="000000"/>
                </a:solidFill>
              </a:rPr>
              <a:t>Creative</a:t>
            </a:r>
            <a:r>
              <a:rPr lang="cs-CZ" sz="1200" dirty="0" smtClean="0">
                <a:solidFill>
                  <a:srgbClr val="000000"/>
                </a:solidFill>
              </a:rPr>
              <a:t> </a:t>
            </a:r>
            <a:r>
              <a:rPr lang="cs-CZ" sz="1200" dirty="0" err="1" smtClean="0">
                <a:solidFill>
                  <a:srgbClr val="000000"/>
                </a:solidFill>
              </a:rPr>
              <a:t>Commons</a:t>
            </a:r>
            <a:r>
              <a:rPr lang="cs-CZ" sz="1200" dirty="0" smtClean="0">
                <a:solidFill>
                  <a:srgbClr val="000000"/>
                </a:solidFill>
              </a:rPr>
              <a:t> Uveďte autora-Zachovejte licenci 3.0 </a:t>
            </a:r>
            <a:r>
              <a:rPr lang="cs-CZ" sz="1200" dirty="0" err="1" smtClean="0">
                <a:solidFill>
                  <a:srgbClr val="000000"/>
                </a:solidFill>
              </a:rPr>
              <a:t>Unported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Http://commons.wikimedia.org/wiki/File:Lightning_hits_tree.jpg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Http://www.clker.com/clipart-bush-fires.html: 2011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Http://www.clker.com/clipart-9505.html: 2007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Http://www.clker.com/clipart-2402.html: 2007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Http://www.clker.com/clipart-29784.html: 2009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Http://www.clker.com/clipart-washing-hands.html: 2011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Http://www.clker.com/clipart-bath-tub-with-bubbles.html: 2011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Http://www.clker.com/clipart-3215.html: 2007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Http://www.clker.com/clipart-severe-thunder-storms-weather-symbol.html: 2008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Http://www.clker.com/clipart-naviimage.html: 2011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Http://www.clker.com/clipart-2440.html: 2007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</a:p>
          <a:p>
            <a:r>
              <a:rPr lang="cs-CZ" sz="1200" dirty="0" smtClean="0">
                <a:solidFill>
                  <a:srgbClr val="000000"/>
                </a:solidFill>
              </a:rPr>
              <a:t>Http://www.clker.com/clipart-10706.html: 2007 [online]. Public </a:t>
            </a:r>
            <a:r>
              <a:rPr lang="cs-CZ" sz="1200" dirty="0" err="1" smtClean="0">
                <a:solidFill>
                  <a:srgbClr val="000000"/>
                </a:solidFill>
              </a:rPr>
              <a:t>domain</a:t>
            </a:r>
            <a:r>
              <a:rPr lang="cs-CZ" sz="1200" dirty="0" smtClean="0">
                <a:solidFill>
                  <a:srgbClr val="000000"/>
                </a:solidFill>
              </a:rPr>
              <a:t>. [cit. 2012-03-10]. </a:t>
            </a:r>
            <a:endParaRPr lang="cs-CZ" sz="1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272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6575" y="2981325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96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Vlastní 21">
      <a:dk1>
        <a:srgbClr val="DBF6B9"/>
      </a:dk1>
      <a:lt1>
        <a:srgbClr val="DBF6B9"/>
      </a:lt1>
      <a:dk2>
        <a:srgbClr val="CAF297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176</TotalTime>
  <Words>564</Words>
  <Application>Microsoft Office PowerPoint</Application>
  <PresentationFormat>Předvádění na obrazovce (4:3)</PresentationFormat>
  <Paragraphs>56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jitka</cp:lastModifiedBy>
  <cp:revision>22</cp:revision>
  <dcterms:created xsi:type="dcterms:W3CDTF">2012-03-10T19:54:17Z</dcterms:created>
  <dcterms:modified xsi:type="dcterms:W3CDTF">2013-10-29T17:01:28Z</dcterms:modified>
</cp:coreProperties>
</file>