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7" r:id="rId2"/>
    <p:sldId id="256" r:id="rId3"/>
    <p:sldId id="268" r:id="rId4"/>
    <p:sldId id="267" r:id="rId5"/>
    <p:sldId id="269" r:id="rId6"/>
    <p:sldId id="258" r:id="rId7"/>
    <p:sldId id="262" r:id="rId8"/>
    <p:sldId id="263" r:id="rId9"/>
    <p:sldId id="264" r:id="rId10"/>
    <p:sldId id="266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7DDFB7-D200-4270-BB76-DC52306F4D79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4B2A92-C535-4BE1-8CBF-396ED08F8CA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9254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Komár, kobylka, slunéčko sedmitečné, cvrček</a:t>
            </a:r>
            <a:r>
              <a:rPr lang="cs-CZ" smtClean="0"/>
              <a:t>, housenka, roháč.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4B2A92-C535-4BE1-8CBF-396ED08F8CA3}" type="slidenum">
              <a:rPr lang="cs-CZ" smtClean="0"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809340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29.11.2011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gif"/><Relationship Id="rId3" Type="http://schemas.openxmlformats.org/officeDocument/2006/relationships/image" Target="../media/image7.wmf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wmf"/><Relationship Id="rId11" Type="http://schemas.openxmlformats.org/officeDocument/2006/relationships/image" Target="../media/image15.png"/><Relationship Id="rId5" Type="http://schemas.openxmlformats.org/officeDocument/2006/relationships/image" Target="../media/image9.wmf"/><Relationship Id="rId10" Type="http://schemas.openxmlformats.org/officeDocument/2006/relationships/image" Target="../media/image14.wmf"/><Relationship Id="rId4" Type="http://schemas.openxmlformats.org/officeDocument/2006/relationships/image" Target="../media/image8.wmf"/><Relationship Id="rId9" Type="http://schemas.openxmlformats.org/officeDocument/2006/relationships/image" Target="../media/image1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cs-cz/images/?CTT=6&amp;ver=14&amp;app=powerpnt.exe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412776"/>
            <a:ext cx="3841809" cy="353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3458231"/>
              </p:ext>
            </p:extLst>
          </p:nvPr>
        </p:nvGraphicFramePr>
        <p:xfrm>
          <a:off x="683568" y="4959258"/>
          <a:ext cx="7848872" cy="1555801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5042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9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Prvouka 1. a 2. ročník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97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VY_52_INOVACE_18_Louka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602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Mgr.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Iva Dušková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6554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1772816"/>
            <a:ext cx="4216938" cy="1584176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C00000"/>
                </a:solidFill>
              </a:rPr>
              <a:t>Louka</a:t>
            </a:r>
            <a:endParaRPr lang="cs-CZ" sz="6000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</p:txBody>
      </p:sp>
      <p:pic>
        <p:nvPicPr>
          <p:cNvPr id="1030" name="Picture 6" descr="C:\Users\OEM\AppData\Local\Microsoft\Windows\Temporary Internet Files\Content.IE5\9QG18NOM\MC90032645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466" y="-3780"/>
            <a:ext cx="4603534" cy="6930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043608" y="5434475"/>
            <a:ext cx="34968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Mgr. Iva Dušková, 2. ZŠ Dobříš</a:t>
            </a:r>
          </a:p>
          <a:p>
            <a:endParaRPr lang="cs-CZ" dirty="0"/>
          </a:p>
        </p:txBody>
      </p:sp>
      <p:pic>
        <p:nvPicPr>
          <p:cNvPr id="1033" name="Picture 9" descr="C:\Users\OEM\AppData\Local\Microsoft\Windows\Temporary Internet Files\Content.IE5\RZBRHLXH\MC90033441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68544" y="5157192"/>
            <a:ext cx="955548" cy="1053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268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6.66667E-6 C -0.00138 -0.00161 -0.00346 -0.00277 -0.00468 -0.00485 C -0.00971 -0.01272 -0.00138 -0.00763 -0.00971 -0.01134 C -0.01631 -0.01967 -0.02812 -0.02175 -0.03645 -0.02268 C -0.04287 -0.02546 -0.04635 -0.03518 -0.05346 -0.03726 C -0.05763 -0.03842 -0.06162 -0.03842 -0.06579 -0.03888 C -0.08905 -0.0493 -0.11527 -0.04189 -0.13767 -0.05671 C -0.14218 -0.06573 -0.15312 -0.06805 -0.16076 -0.07152 C -0.17013 -0.06666 -0.17551 -0.05462 -0.18523 -0.05022 C -0.18645 -0.0486 -0.18784 -0.04722 -0.18888 -0.04536 C -0.19062 -0.04235 -0.19374 -0.03564 -0.19374 -0.03564 C -0.19565 -0.02661 -0.19687 -0.02036 -0.20103 -0.01296 C -0.20364 -0.00254 -0.21336 -0.00022 -0.22082 0.00163 C -0.22152 0.00278 -0.22204 0.00441 -0.22308 0.0051 C -0.22534 0.00672 -0.23055 0.00834 -0.23055 0.00834 C -0.23975 0.00741 -0.24739 0.01042 -0.25346 0.00163 C -0.25624 -0.01296 -0.25485 -0.00717 -0.25711 -0.0162 C -0.25937 -0.03749 -0.25694 -0.03888 -0.26701 -0.05184 C -0.26961 -0.05532 -0.2743 -0.053 -0.27794 -0.05347 C -0.28957 -0.05184 -0.28992 -0.05115 -0.2986 -0.04536 C -0.30225 -0.04282 -0.30954 -0.03726 -0.30954 -0.03726 C -0.31787 -0.02129 -0.31857 -0.00347 -0.32308 0.01482 C -0.32412 0.01899 -0.33107 0.02153 -0.33419 0.02292 C -0.33437 0.00672 -0.33489 -0.00972 -0.33523 -0.02592 C -0.3368 -0.06712 -0.33437 -0.11735 -0.35589 -0.15115 C -0.35989 -0.1574 -0.36371 -0.15601 -0.36822 -0.16087 C -0.37985 -0.17337 -0.37117 -0.16851 -0.37916 -0.17222 C -0.38419 -0.17175 -0.38888 -0.17198 -0.39392 -0.17059 C -0.3953 -0.17013 -0.396 -0.16828 -0.39739 -0.16735 C -0.40676 -0.16134 -0.41527 -0.15624 -0.42569 -0.15439 C -0.43107 -0.14953 -0.43471 -0.14351 -0.43888 -0.13657 C -0.44235 -0.12268 -0.446 -0.10856 -0.45346 -0.09745 C -0.45815 -0.0905 -0.46128 -0.08842 -0.46457 -0.08124 C -0.4677 -0.07499 -0.46718 -0.0699 -0.47187 -0.06504 C -0.4743 -0.06249 -0.47916 -0.05833 -0.47916 -0.05833 C -0.48489 -0.05879 -0.49079 -0.05856 -0.49617 -0.05995 C -0.50173 -0.06134 -0.50468 -0.07916 -0.50589 -0.08448 C -0.51006 -0.10138 -0.50694 -0.12708 -0.51961 -0.13819 C -0.52221 -0.14397 -0.52447 -0.14745 -0.52916 -0.14953 C -0.53385 -0.14884 -0.54114 -0.15046 -0.54513 -0.14467 C -0.54687 -0.14166 -0.54687 -0.13518 -0.54999 -0.13495 C -0.55798 -0.13448 -0.56614 -0.13379 -0.5743 -0.13333 C -0.5769 -0.13448 -0.57985 -0.13425 -0.58176 -0.13657 C -0.58298 -0.13842 -0.58211 -0.14212 -0.5828 -0.14467 C -0.58437 -0.15022 -0.58523 -0.14953 -0.58888 -0.15115 C -0.59218 -0.16434 -0.59166 -0.16874 -0.60103 -0.17708 C -0.6019 -0.1787 -0.60242 -0.18055 -0.60346 -0.18194 C -0.60451 -0.18333 -0.60624 -0.18356 -0.60711 -0.18518 C -0.60885 -0.18796 -0.60919 -0.19189 -0.61076 -0.1949 C -0.61214 -0.20161 -0.61284 -0.20717 -0.61579 -0.21296 C -0.61787 -0.22407 -0.6203 -0.22708 -0.62673 -0.23564 C -0.62794 -0.23726 -0.62812 -0.24027 -0.62916 -0.24212 C -0.63176 -0.24698 -0.63471 -0.25161 -0.63888 -0.25347 C -0.6453 -0.25231 -0.65242 -0.2537 -0.65832 -0.25022 C -0.6618 -0.24814 -0.66093 -0.2405 -0.66214 -0.23564 C -0.66648 -0.21921 -0.6677 -0.19884 -0.66944 -0.18194 C -0.67013 -0.17522 -0.67169 -0.16897 -0.67308 -0.16249 C -0.67378 -0.15925 -0.67551 -0.15277 -0.67551 -0.15277 C -0.67586 -0.14791 -0.67586 -0.14305 -0.67673 -0.13819 C -0.67812 -0.12985 -0.68124 -0.12036 -0.6828 -0.11203 C -0.6835 -0.10879 -0.68385 -0.103 -0.68645 -0.10069 C -0.68801 -0.09953 -0.68992 -0.09953 -0.69131 -0.09907 C -0.6986 -0.10092 -0.69964 -0.10393 -0.70589 -0.10879 C -0.7118 -0.11342 -0.71701 -0.11666 -0.72204 -0.12337 C -0.72343 -0.12939 -0.72586 -0.13425 -0.72794 -0.13981 C -0.72985 -0.15509 -0.72933 -0.17059 -0.73767 -0.18194 C -0.73905 -0.18726 -0.74131 -0.1912 -0.74253 -0.19652 C -0.74374 -0.20601 -0.74461 -0.21666 -0.74617 -0.22592 C -0.74669 -0.22916 -0.7486 -0.23564 -0.7486 -0.23564 C -0.74895 -0.17106 -0.73767 0.01991 -0.75103 -0.04212 C -0.75155 -0.04421 -0.75155 -0.04652 -0.75225 -0.0486 C -0.75381 -0.05347 -0.75607 -0.05879 -0.75832 -0.06319 C -0.75989 -0.0699 -0.76353 -0.07476 -0.76579 -0.08124 C -0.76683 -0.08425 -0.76822 -0.09097 -0.76822 -0.09097 C -0.76909 -0.13147 -0.76284 -0.15694 -0.7828 -0.18356 C -0.78853 -0.20671 -0.79339 -0.23425 -0.80954 -0.2486 C -0.82204 -0.05138 -0.80017 -0.11296 -0.82551 -0.04536 C -0.83628 -0.04907 -0.83836 -0.06041 -0.84253 -0.07314 C -0.84339 -0.07569 -0.84426 -0.07847 -0.84496 -0.08124 C -0.84582 -0.08448 -0.84739 -0.09097 -0.84739 -0.09097 C -0.84791 -0.11272 -0.84582 -0.13495 -0.84982 -0.15601 C -0.85034 -0.15902 -0.85555 -0.16226 -0.85711 -0.16411 C -0.86319 -0.17106 -0.86232 -0.17036 -0.86579 -0.17708 C -0.86718 -0.18495 -0.86579 -0.19583 -0.87065 -0.20161 C -0.87291 -0.20416 -0.87586 -0.20532 -0.87794 -0.20809 C -0.88037 -0.21134 -0.88523 -0.21782 -0.88523 -0.21782 C -0.89148 -0.24282 -0.88437 -0.21689 -0.8901 -0.2324 C -0.89062 -0.23402 -0.89096 -0.23564 -0.89131 -0.23726 C -0.89183 -0.23934 -0.89322 -0.24583 -0.89253 -0.24374 C -0.89062 -0.23796 -0.88923 -0.23194 -0.88767 -0.22592 C -0.88124 -0.22638 -0.87395 -0.2236 -0.86822 -0.22754 C -0.86388 -0.23032 -0.8736 -0.24374 -0.87551 -0.24536 C -0.88159 -0.25763 -0.87447 -0.24212 -0.87916 -0.25671 C -0.88055 -0.26134 -0.88298 -0.26296 -0.88523 -0.26666 C -0.89582 -0.28402 -0.88072 -0.25995 -0.88888 -0.27638 C -0.88975 -0.27823 -0.89148 -0.27939 -0.89253 -0.28124 C -0.89426 -0.28425 -0.89582 -0.28772 -0.89739 -0.29097 C -0.89826 -0.29259 -0.89982 -0.29583 -0.89982 -0.29583 C -0.90138 -0.30462 -0.90242 -0.31018 -0.90832 -0.31527 C -0.90971 -0.31828 -0.91197 -0.32036 -0.91336 -0.32337 C -0.91423 -0.32522 -0.91544 -0.33356 -0.91579 -0.33495 C -0.91648 -0.33819 -0.91822 -0.34467 -0.91822 -0.34467 C -0.91857 -0.35763 -0.91839 -0.37059 -0.91944 -0.38356 C -0.91996 -0.3912 -0.9236 -0.40069 -0.92551 -0.40809 C -0.92707 -0.41458 -0.9276 -0.42106 -0.92916 -0.42754 C -0.9276 -0.45601 -0.93176 -0.44907 -0.91944 -0.45995 C -0.91614 -0.4736 -0.92117 -0.45879 -0.91457 -0.46319 C -0.91388 -0.46365 -0.91249 -0.47407 -0.91214 -0.47638 C -0.9085 -0.49768 -0.91023 -0.48379 -0.90832 -0.50231 C -0.9078 -0.51296 -0.9026 -0.54467 -0.91214 -0.55277 C -0.91475 -0.56319 -0.91753 -0.58101 -0.92308 -0.58842 C -0.92517 -0.59652 -0.92933 -0.60115 -0.9328 -0.60809 C -0.93385 -0.61388 -0.9335 -0.61504 -0.93645 -0.61944 C -0.93871 -0.62291 -0.94374 -0.62916 -0.94374 -0.62916 C -0.91892 -0.64559 -0.93246 -0.68657 -0.93159 -0.72013 C -0.93124 -0.73448 -0.93315 -0.73217 -0.92673 -0.73495 C -0.91683 -0.73379 -0.91301 -0.73495 -0.90589 -0.72823 C -0.90138 -0.71921 -0.89964 -0.70786 -0.89739 -0.69745 C -0.89687 -0.69536 -0.89669 -0.69305 -0.89617 -0.69097 C -0.89548 -0.68772 -0.89374 -0.68124 -0.89374 -0.68124 C -0.8927 -0.67059 -0.89201 -0.66226 -0.88767 -0.65347 C -0.8861 -0.64513 -0.88489 -0.63564 -0.8828 -0.62754 C -0.88228 -0.62569 -0.88159 -0.6236 -0.88037 -0.62268 C -0.87725 -0.62013 -0.86822 -0.61573 -0.86457 -0.61458 C -0.86423 -0.6118 -0.86492 -0.60833 -0.86336 -0.60647 C -0.8618 -0.60439 -0.85919 -0.60555 -0.85711 -0.60485 C -0.84773 -0.60208 -0.84426 -0.60115 -0.8328 -0.59999 C -0.82534 -0.60069 -0.81492 -0.59675 -0.81076 -0.60485 C -0.80815 -0.60995 -0.81041 -0.6199 -0.80711 -0.6243 C -0.80503 -0.62708 -0.79982 -0.63078 -0.79982 -0.63078 C -0.79652 -0.63726 -0.79513 -0.64583 -0.79131 -0.65184 C -0.78992 -0.65393 -0.78419 -0.65717 -0.7828 -0.65833 C -0.77916 -0.6611 -0.77655 -0.66504 -0.77308 -0.66828 C -0.76996 -0.68078 -0.77308 -0.67916 -0.76457 -0.67476 C -0.76371 -0.66458 -0.76284 -0.65671 -0.76076 -0.64698 C -0.76197 -0.63772 -0.76214 -0.63333 -0.76579 -0.62592 C -0.76614 -0.62384 -0.76648 -0.62152 -0.76701 -0.61944 C -0.76735 -0.61782 -0.76892 -0.61597 -0.76822 -0.61458 C -0.76735 -0.61272 -0.76128 -0.61041 -0.75954 -0.60972 C -0.75017 -0.60138 -0.75832 -0.60254 -0.74374 -0.59999 C -0.73662 -0.59513 -0.73072 -0.59421 -0.72308 -0.59166 C -0.7203 -0.5861 -0.71822 -0.58402 -0.71336 -0.58194 C -0.70155 -0.59328 -0.69114 -0.61226 -0.68645 -0.63078 C -0.6861 -0.59999 -0.6861 -0.56897 -0.68541 -0.53819 C -0.68506 -0.52522 -0.68315 -0.5118 -0.68159 -0.49907 C -0.68124 -0.49583 -0.68211 -0.49189 -0.68037 -0.48934 C -0.67864 -0.4868 -0.67308 -0.4861 -0.67308 -0.4861 C -0.67152 -0.48448 -0.66996 -0.48263 -0.66822 -0.48124 C -0.66718 -0.48032 -0.66544 -0.48101 -0.66457 -0.47962 C -0.66353 -0.47777 -0.66371 -0.47522 -0.66336 -0.47314 C -0.66197 -0.46434 -0.66076 -0.45578 -0.65954 -0.44698 C -0.65537 -0.45532 -0.65207 -0.45347 -0.64496 -0.45184 C -0.63957 -0.44745 -0.63645 -0.44745 -0.63645 -0.43726 C -0.6361 -0.34073 -0.63732 -0.24444 -0.63767 -0.14791 C -0.64027 -0.15809 -0.64131 -0.16874 -0.64374 -0.1787 C -0.64218 -0.18865 -0.63957 -0.19814 -0.63767 -0.20809 C -0.63645 -0.22337 -0.63367 -0.22916 -0.64617 -0.2324 C -0.65919 -0.24397 -0.65051 -0.23865 -0.6743 -0.2405 C -0.67048 -0.25578 -0.66579 -0.26759 -0.65346 -0.27314 C -0.65207 -0.27847 -0.64739 -0.28772 -0.64739 -0.28772 C -0.62898 -0.27546 -0.64062 -0.22661 -0.6401 -0.20972 C -0.63975 -0.19837 -0.63767 -0.17546 -0.63767 -0.17546 C -0.63888 -0.17499 -0.64253 -0.17384 -0.64131 -0.17384 C -0.63298 -0.17384 -0.62499 -0.18147 -0.61701 -0.18356 C -0.60989 -0.18819 -0.60694 -0.18934 -0.60225 -0.19837 C -0.59773 -0.20694 -0.59635 -0.22036 -0.5901 -0.22592 C -0.58923 -0.22754 -0.58871 -0.22939 -0.58767 -0.23078 C -0.58662 -0.23217 -0.58489 -0.2324 -0.58402 -0.23402 C -0.58315 -0.23541 -0.58332 -0.23726 -0.5828 -0.23888 C -0.58055 -0.24583 -0.5802 -0.24559 -0.5769 -0.25184 C -0.57464 -0.26805 -0.56857 -0.28472 -0.56457 -0.30069 C -0.56353 -0.30462 -0.55572 -0.31064 -0.55346 -0.31365 C -0.55346 -0.31411 -0.55207 -0.33194 -0.55103 -0.33333 C -0.54444 -0.34235 -0.53228 -0.33911 -0.52447 -0.34629 C -0.52239 -0.3537 -0.51753 -0.35879 -0.51579 -0.36573 C -0.51544 -0.36735 -0.51579 -0.37036 -0.51475 -0.37059 C -0.50294 -0.37268 -0.49096 -0.37175 -0.47916 -0.37222 C -0.47326 -0.3743 -0.46978 -0.37546 -0.46336 -0.37546 " pathEditMode="relative" ptsTypes="fffffffffffffffffffffffffffffffffffffffffffffffffffffffffffffffffffffffffffffffffffffffffffffffffffffffffffffffffffffff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10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800" dirty="0" smtClean="0"/>
              <a:t>Život na louce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cs-CZ" dirty="0" smtClean="0"/>
              <a:t>  Na louce žijí hlavně brouci, motýli a drobní živočichové.</a:t>
            </a:r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 smtClean="0"/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r>
              <a:rPr lang="cs-CZ" dirty="0" smtClean="0"/>
              <a:t>Rostou tu luční květiny i léčivé byliny.</a:t>
            </a:r>
            <a:endParaRPr lang="cs-CZ" dirty="0"/>
          </a:p>
        </p:txBody>
      </p:sp>
      <p:pic>
        <p:nvPicPr>
          <p:cNvPr id="2050" name="Picture 2" descr="C:\Users\OEM\AppData\Local\Microsoft\Windows\Temporary Internet Files\Content.IE5\ACJE728X\MC9001232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V="1">
            <a:off x="899592" y="5208600"/>
            <a:ext cx="1094096" cy="1015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OEM\AppData\Local\Microsoft\Windows\Temporary Internet Files\Content.IE5\S2OJ9WZ5\MC9001227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5208599"/>
            <a:ext cx="965731" cy="1015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OEM\AppData\Local\Microsoft\Windows\Temporary Internet Files\Content.IE5\ACJE728X\MC900122847[2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5282451"/>
            <a:ext cx="916596" cy="867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OEM\AppData\Local\Microsoft\Windows\Temporary Internet Files\Content.IE5\PG9PTAV0\MC900123061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168986"/>
            <a:ext cx="1220275" cy="1094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OEM\AppData\Local\Microsoft\Windows\Temporary Internet Files\Content.IE5\S2OJ9WZ5\MC90012320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5229200"/>
            <a:ext cx="731384" cy="974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OEM\AppData\Local\Microsoft\Windows\Temporary Internet Files\Content.IE5\PG9PTAV0\MC900438026[1]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6632" y="2129408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OEM\AppData\Local\Microsoft\Windows\Temporary Internet Files\Content.IE5\PG9PTAV0\MC900438027[1]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6639" y="4992400"/>
            <a:ext cx="1011560" cy="1011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OEM\AppData\Local\Microsoft\Windows\Temporary Internet Files\Content.IE5\H1KETE02\MC900084062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2333" y="7088403"/>
            <a:ext cx="759898" cy="1041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OEM\AppData\Local\Microsoft\Windows\Temporary Internet Files\Content.IE5\2FH3CH61\MC900192900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520" y="4702350"/>
            <a:ext cx="782227" cy="580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OEM\AppData\Local\Microsoft\Windows\Temporary Internet Files\Content.IE5\RZBRHLXH\MC900438029[1]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9171" y="6741368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OEM\AppData\Local\Microsoft\Windows\Temporary Internet Files\Content.IE5\S2OJ9WZ5\MC900438019[1].pn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2520" y="386704"/>
            <a:ext cx="1155576" cy="115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OEM\AppData\Local\Microsoft\Windows\Temporary Internet Files\Content.IE5\PG9PTAV0\MM900318055[1].gif"/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4235" y="726367"/>
            <a:ext cx="847725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2237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486 0.00718 C 0.06441 0.00301 0.05955 0.0044 0.06945 0.00231 C 0.09358 0.0037 0.10313 0.00278 0.12188 0.01528 C 0.125 0.02153 0.12813 0.0206 0.1316 0.02662 C 0.13681 0.03542 0.14028 0.04537 0.14514 0.0544 C 0.14792 0.06551 0.1441 0.05208 0.15 0.06574 C 0.15382 0.07454 0.15712 0.08426 0.16094 0.09329 C 0.16407 0.10046 0.16493 0.10671 0.16945 0.11273 C 0.17084 0.1206 0.1724 0.125 0.17674 0.13079 C 0.17952 0.1419 0.1757 0.12847 0.1816 0.14213 C 0.18785 0.15671 0.19514 0.17454 0.20608 0.18426 C 0.20868 0.19514 0.21459 0.19838 0.22066 0.20393 C 0.22813 0.21088 0.23646 0.22268 0.24514 0.22662 C 0.25573 0.23727 0.26754 0.24167 0.28039 0.24444 C 0.29254 0.24398 0.30486 0.24468 0.31702 0.24282 C 0.31997 0.24236 0.32813 0.23079 0.33039 0.22824 C 0.33664 0.22106 0.33941 0.21088 0.34393 0.20231 C 0.34532 0.19977 0.3474 0.19838 0.34879 0.19583 C 0.35226 0.18958 0.35417 0.18079 0.3573 0.17454 C 0.35816 0.17268 0.36007 0.17153 0.36094 0.16968 C 0.36285 0.16551 0.36424 0.16111 0.3658 0.15671 C 0.37049 0.14421 0.37657 0.13889 0.38525 0.13241 C 0.39011 0.1287 0.39202 0.12847 0.39757 0.12593 C 0.39879 0.12546 0.40122 0.1243 0.40122 0.12454 C 0.4092 0.125 0.41858 0.12454 0.42674 0.12755 C 0.44636 0.13472 0.4257 0.12708 0.43768 0.13403 C 0.44584 0.13889 0.45469 0.14259 0.46337 0.14537 C 0.48993 0.14421 0.49861 0.14768 0.51823 0.13727 C 0.52188 0.13241 0.525 0.13125 0.52917 0.12755 C 0.53073 0.12106 0.53282 0.11759 0.53646 0.11273 C 0.53681 0.11111 0.53716 0.10949 0.53768 0.10787 C 0.53837 0.10602 0.53959 0.10486 0.54028 0.10301 C 0.54375 0.09282 0.53959 0.10023 0.54271 0.09167 C 0.54566 0.08403 0.54636 0.08148 0.54757 0.07222 C 0.54618 0.05023 0.54497 0.02824 0.52674 0.02014 C 0.5158 0.02199 0.51476 0.02361 0.50608 0.03148 C 0.50434 0.03287 0.50295 0.03472 0.50122 0.03634 C 0.49879 0.03866 0.49393 0.04282 0.49393 0.04305 C 0.4875 0.04143 0.48438 0.04097 0.47917 0.03634 C 0.47535 0.0287 0.47726 0.03333 0.47431 0.02176 C 0.47396 0.02014 0.47309 0.0169 0.47309 0.01713 C 0.47344 -0.00093 0.47257 -0.0412 0.47795 -0.06273 C 0.47934 -0.07917 0.48716 -0.11111 0.47431 -0.11968 C 0.47066 -0.11644 0.46598 -0.11458 0.46337 -0.10995 C 0.45886 -0.10185 0.46146 -0.10486 0.45608 -0.10023 C 0.4533 -0.09468 0.4507 -0.0875 0.44757 -0.08241 C 0.44115 -0.07153 0.43282 -0.06273 0.42552 -0.05301 C 0.4224 -0.04884 0.4198 -0.04352 0.4158 -0.04005 C 0.4073 -0.03241 0.39775 -0.0287 0.38768 -0.02546 C 0.38577 -0.02593 0.37726 -0.02708 0.37431 -0.0287 C 0.37292 -0.0294 0.37205 -0.03102 0.37066 -0.03195 C 0.36945 -0.03264 0.36823 -0.0331 0.36702 -0.03357 C 0.36233 -0.03843 0.35695 -0.04144 0.35243 -0.04653 C 0.3408 -0.05995 0.33056 -0.07477 0.32066 -0.09051 C 0.31164 -0.10486 0.30608 -0.12245 0.29757 -0.1375 C 0.29636 -0.14236 0.29462 -0.14792 0.29271 -0.15232 C 0.29132 -0.15579 0.28768 -0.16204 0.28768 -0.16181 C 0.28611 -0.16852 0.28455 -0.1713 0.28039 -0.175 C 0.27761 -0.18079 0.27743 -0.18403 0.27309 -0.18796 C 0.27223 -0.18958 0.2717 -0.19144 0.27066 -0.19282 C 0.26841 -0.19537 0.26337 -0.19931 0.26337 -0.19907 C 0.25834 -0.19699 0.25677 -0.19329 0.25243 -0.18958 C 0.24601 -0.1838 0.23802 -0.18148 0.23039 -0.17986 C 0.22709 -0.18032 0.22361 -0.17986 0.22066 -0.18148 C 0.21702 -0.18333 0.21945 -0.1912 0.2158 -0.1912 " pathEditMode="relative" rAng="0" ptsTypes="ffffffffffffffffffffffffffffffffffffffffffffffffffffffffffffffffA">
                                      <p:cBhvr>
                                        <p:cTn id="6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635" y="155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27778E-6 -3.7037E-6 C -0.01735 -0.00463 -0.01405 -0.02639 -0.02673 -0.0375 C -0.02968 -0.04953 -0.03871 -0.05648 -0.04513 -0.06504 C -0.05173 -0.07384 -0.04548 -0.07014 -0.05242 -0.07315 C -0.05798 -0.0787 -0.06023 -0.08102 -0.06701 -0.08287 C -0.07326 -0.08842 -0.07933 -0.08657 -0.08523 -0.08125 C -0.0868 -0.07824 -0.08714 -0.0743 -0.08888 -0.07152 C -0.09062 -0.06852 -0.09513 -0.06342 -0.09513 -0.06342 C -0.09704 -0.05555 -0.09982 -0.05 -0.10485 -0.0456 C -0.11145 -0.03217 -0.12378 -0.02477 -0.13523 -0.02106 C -0.13819 -0.02152 -0.14131 -0.02106 -0.14391 -0.02268 C -0.14513 -0.02338 -0.15103 -0.03541 -0.15242 -0.0375 C -0.15589 -0.04259 -0.1611 -0.04583 -0.16336 -0.05208 C -0.16857 -0.06597 -0.18402 -0.08889 -0.19513 -0.09259 C -0.20225 -0.09953 -0.20954 -0.10555 -0.21822 -0.10902 C -0.22065 -0.10995 -0.22308 -0.10995 -0.22551 -0.11065 C -0.22673 -0.11111 -0.22794 -0.1118 -0.22916 -0.11227 C -0.23766 -0.11157 -0.24808 -0.11597 -0.25485 -0.10902 C -0.26544 -0.09791 -0.27273 -0.0831 -0.28402 -0.07315 C -0.2901 -0.06782 -0.29687 -0.06227 -0.30364 -0.05856 C -0.30607 -0.0574 -0.31093 -0.05532 -0.31093 -0.05532 C -0.3203 -0.05694 -0.32621 -0.0581 -0.33402 -0.06504 C -0.33558 -0.07129 -0.33836 -0.07477 -0.34148 -0.07963 C -0.34444 -0.08449 -0.34617 -0.09051 -0.34878 -0.09583 C -0.3519 -0.10879 -0.35468 -0.1199 -0.35607 -0.13333 C -0.35503 -0.15625 -0.35381 -0.17361 -0.34635 -0.19352 C -0.34461 -0.19791 -0.33853 -0.20717 -0.33645 -0.2081 C -0.33402 -0.20926 -0.32916 -0.21134 -0.32916 -0.21134 C -0.31058 -0.20926 -0.29201 -0.20139 -0.2743 -0.19352 C -0.26006 -0.19421 -0.2427 -0.18657 -0.23159 -0.19838 C -0.22204 -0.20856 -0.22638 -0.20463 -0.22187 -0.21458 C -0.2203 -0.21782 -0.21701 -0.2243 -0.21701 -0.2243 C -0.21666 -0.22639 -0.21648 -0.2287 -0.21579 -0.23078 C -0.21527 -0.23217 -0.21388 -0.23287 -0.21336 -0.23426 C -0.21214 -0.23842 -0.21093 -0.24722 -0.21093 -0.24722 C -0.21058 -0.25208 -0.21006 -0.25694 -0.20971 -0.2618 C -0.20919 -0.26782 -0.2085 -0.27361 -0.2085 -0.27963 C -0.2085 -0.33171 -0.2328 -0.30139 -0.28523 -0.30254 C -0.29739 -0.30509 -0.3078 -0.30625 -0.31822 -0.31551 C -0.32794 -0.33472 -0.33194 -0.3544 -0.33402 -0.37731 C -0.33367 -0.38541 -0.33385 -0.39352 -0.3328 -0.40162 C -0.33159 -0.41134 -0.31492 -0.41203 -0.30971 -0.41296 C -0.28489 -0.41157 -0.25798 -0.40902 -0.23402 -0.39838 C -0.21423 -0.3993 -0.20103 -0.39722 -0.18402 -0.40486 C -0.17864 -0.41018 -0.17308 -0.41458 -0.16822 -0.42106 C -0.16631 -0.4287 -0.16301 -0.43426 -0.16093 -0.44236 C -0.16006 -0.4456 -0.1585 -0.45208 -0.1585 -0.45208 C -0.15937 -0.47685 -0.15711 -0.49907 -0.17065 -0.51713 C -0.17447 -0.52222 -0.17968 -0.53171 -0.18523 -0.53495 C -0.18766 -0.53634 -0.1927 -0.53819 -0.1927 -0.53819 C -0.20537 -0.53657 -0.21405 -0.53565 -0.22308 -0.52361 " pathEditMode="relative" ptsTypes="ffffffffffffffffffffffffffffffffffffffffffffffffffA">
                                      <p:cBhvr>
                                        <p:cTn id="9" dur="2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834 0.00324 C 0.06667 -0.00417 0.07379 -0.01273 0.08143 -0.02106 C 0.08369 -0.02361 0.08664 -0.02477 0.08855 -0.02755 C 0.09063 -0.03032 0.09254 -0.03356 0.0948 -0.03588 C 0.10469 -0.04583 0.11372 -0.05602 0.12275 -0.06667 C 0.12744 -0.07199 0.13282 -0.07593 0.13751 -0.08125 C 0.14532 -0.09051 0.15504 -0.09838 0.16198 -0.10903 C 0.16511 -0.11389 0.17153 -0.12361 0.17153 -0.12361 C 0.17396 -0.1331 0.17119 -0.12384 0.17639 -0.13495 C 0.17761 -0.13704 0.1783 -0.13912 0.17882 -0.14143 C 0.17952 -0.14306 0.17952 -0.14491 0.18004 -0.1463 C 0.18212 -0.15139 0.1849 -0.15602 0.18733 -0.16088 C 0.18855 -0.16296 0.19132 -0.16898 0.19254 -0.17083 C 0.19376 -0.17292 0.19619 -0.17731 0.19619 -0.17731 C 0.19862 -0.18681 0.20417 -0.19074 0.20938 -0.19676 C 0.21754 -0.20602 0.22796 -0.21806 0.23855 -0.22268 C 0.24844 -0.23472 0.26632 -0.23843 0.27882 -0.24074 C 0.28282 -0.24259 0.28126 -0.24236 0.28369 -0.24236 " pathEditMode="relative" ptsTypes="fffffffffffffffffA">
                                      <p:cBhvr>
                                        <p:cTn id="12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8032 C -0.00139 -0.08935 -0.00486 -0.09606 -0.00764 -0.10463 C -0.01128 -0.11528 -0.01337 -0.12755 -0.01615 -0.13866 C -0.02187 -0.16134 -0.02049 -0.18704 -0.02465 -0.21042 C -0.02743 -0.24282 -0.03073 -0.27523 -0.03316 -0.30787 C -0.03403 -0.34282 -0.03403 -0.37569 -0.03194 -0.41042 C -0.03246 -0.44907 -0.03055 -0.48773 -0.0368 -0.52569 C -0.03924 -0.54028 -0.04167 -0.55231 -0.04792 -0.56481 C -0.05 -0.56898 -0.05035 -0.57454 -0.05156 -0.5794 C -0.05208 -0.58125 -0.05399 -0.58426 -0.05399 -0.58426 " pathEditMode="relative" ptsTypes="fffffffffA">
                                      <p:cBhvr>
                                        <p:cTn id="15" dur="20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771 -0.00093 C -0.07865 0.00046 -0.08976 -7.40741E-7 -0.10069 0.00232 C -0.10312 0.00278 -0.1151 0.01412 -0.11649 0.01528 C -0.11771 0.01644 -0.11927 0.0169 -0.12014 0.01852 C -0.13403 0.04329 -0.13924 0.07037 -0.16406 0.0787 C -0.17309 0.08657 -0.1809 0.08287 -0.19201 0.08195 C -0.19757 0.07824 -0.2033 0.07431 -0.2092 0.07222 C -0.22222 0.06065 -0.23767 0.04537 -0.25312 0.04144 C -0.26302 0.03357 -0.27812 0.03009 -0.28958 0.02847 C -0.31111 0.02963 -0.31181 0.02847 -0.32622 0.03333 C -0.32951 0.03657 -0.33264 0.03982 -0.33594 0.04306 C -0.34549 0.05255 -0.34687 0.08125 -0.35069 0.09514 C -0.35399 0.12546 -0.36615 0.15394 -0.38958 0.16181 C -0.40903 0.16019 -0.4033 0.16227 -0.41771 0.15671 C -0.43038 0.15185 -0.44167 0.1412 -0.45434 0.13565 C -0.4592 0.13079 -0.46198 0.12778 -0.46771 0.12593 C -0.47778 0.1169 -0.4934 0.10324 -0.50556 0.1 C -0.51424 0.09236 -0.52691 0.09236 -0.53715 0.09005 C -0.54288 0.09051 -0.54861 0.09028 -0.55434 0.09167 C -0.56163 0.09352 -0.5651 0.11204 -0.56892 0.11945 C -0.56962 0.12431 -0.57118 0.12917 -0.57135 0.13403 C -0.5717 0.14815 -0.56389 0.24005 -0.59323 0.25278 C -0.60417 0.25764 -0.59809 0.25556 -0.61163 0.25764 C -0.61892 0.26088 -0.62622 0.26088 -0.63351 0.26412 C -0.63628 0.26528 -0.6408 0.2706 -0.6408 0.2706 C -0.64236 0.27384 -0.6441 0.27708 -0.64566 0.28032 C -0.64653 0.28195 -0.64809 0.28519 -0.64809 0.28519 C -0.65 0.29491 -0.65156 0.30463 -0.65312 0.31458 C -0.65399 0.32708 -0.6533 0.33982 -0.65556 0.35185 C -0.6559 0.35394 -0.65642 0.35625 -0.65677 0.35833 C -0.65712 0.36088 -0.65885 0.375 -0.66042 0.37639 C -0.67431 0.38866 -0.6842 0.39236 -0.70069 0.39583 C -0.70694 0.39861 -0.71354 0.4007 -0.72014 0.4007 " pathEditMode="relative" ptsTypes="ffffffffffffffffffffffffffffffffA">
                                      <p:cBhvr>
                                        <p:cTn id="18" dur="2000" fill="hold"/>
                                        <p:tgtEl>
                                          <p:spTgt spid="206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354 -0.0037 C -0.07292 -0.01204 -0.07812 -0.02199 -0.0842 -0.03472 C -0.0868 -0.04028 -0.08628 -0.04861 -0.08906 -0.05417 C -0.09601 -0.06806 -0.1 -0.09769 -0.10243 -0.11435 C -0.10173 -0.13565 -0.10139 -0.15556 -0.09757 -0.17616 C -0.09618 -0.19259 -0.09392 -0.20857 -0.09149 -0.22477 C -0.09201 -0.25069 -0.08559 -0.28194 -0.10364 -0.29792 C -0.10764 -0.30648 -0.10469 -0.30185 -0.11354 -0.30949 C -0.11597 -0.31157 -0.12083 -0.31597 -0.12083 -0.31597 C -0.14496 -0.31389 -0.16371 -0.31319 -0.18906 -0.31435 C -0.19948 -0.31782 -0.21024 -0.31736 -0.22083 -0.32083 C -0.22413 -0.32199 -0.22726 -0.32315 -0.23055 -0.32407 C -0.23455 -0.32523 -0.24271 -0.32732 -0.24271 -0.32732 C -0.2493 -0.33171 -0.25868 -0.33519 -0.26597 -0.33704 C -0.27517 -0.34514 -0.26354 -0.33565 -0.27448 -0.3419 C -0.28229 -0.3463 -0.29201 -0.35301 -0.29878 -0.35972 C -0.3026 -0.36366 -0.30573 -0.36944 -0.30989 -0.37292 C -0.31146 -0.37431 -0.31319 -0.375 -0.31476 -0.37616 C -0.31597 -0.37708 -0.31719 -0.37824 -0.3184 -0.3794 C -0.3217 -0.38588 -0.32482 -0.39236 -0.32812 -0.39884 C -0.33298 -0.40833 -0.33298 -0.42431 -0.33542 -0.43472 C -0.3375 -0.45394 -0.34114 -0.47245 -0.34757 -0.48982 C -0.35243 -0.50278 -0.36215 -0.51157 -0.37083 -0.51921 C -0.38125 -0.52847 -0.39184 -0.53819 -0.40364 -0.54352 C -0.41215 -0.54306 -0.42083 -0.54306 -0.42934 -0.5419 C -0.43767 -0.54074 -0.44757 -0.5338 -0.45486 -0.52894 C -0.45989 -0.52546 -0.46285 -0.52014 -0.4684 -0.51759 C -0.46962 -0.51597 -0.47066 -0.51389 -0.47205 -0.51273 C -0.47309 -0.51181 -0.47465 -0.51227 -0.47569 -0.51111 C -0.47691 -0.50995 -0.47708 -0.50764 -0.47812 -0.50625 C -0.48107 -0.50232 -0.4842 -0.50255 -0.4842 -0.4963 " pathEditMode="relative" ptsTypes="ffffffffffffffffffffffffffffffA">
                                      <p:cBhvr>
                                        <p:cTn id="21" dur="2000" fill="hold"/>
                                        <p:tgtEl>
                                          <p:spTgt spid="206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980728"/>
            <a:ext cx="70247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Znáš  luční rostliny a živočichy</a:t>
            </a:r>
            <a:r>
              <a:rPr lang="cs-CZ" dirty="0"/>
              <a:t>? 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460851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  <a:p>
            <a:pPr marL="0" indent="0">
              <a:buNone/>
            </a:pPr>
            <a:r>
              <a:rPr lang="cs-CZ" dirty="0" smtClean="0"/>
              <a:t>Je to luční bylina,</a:t>
            </a:r>
          </a:p>
          <a:p>
            <a:pPr marL="0" indent="0">
              <a:buNone/>
            </a:pPr>
            <a:r>
              <a:rPr lang="cs-CZ" dirty="0"/>
              <a:t>k</a:t>
            </a:r>
            <a:r>
              <a:rPr lang="cs-CZ" dirty="0" smtClean="0"/>
              <a:t>rásná bílá květina.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– kytička –</a:t>
            </a:r>
          </a:p>
          <a:p>
            <a:pPr marL="0" indent="0">
              <a:buNone/>
            </a:pPr>
            <a:r>
              <a:rPr lang="cs-CZ" dirty="0"/>
              <a:t>b</a:t>
            </a:r>
            <a:r>
              <a:rPr lang="cs-CZ" dirty="0" smtClean="0"/>
              <a:t>ílá, něžná, maličká.</a:t>
            </a:r>
          </a:p>
          <a:p>
            <a:pPr marL="0" indent="0">
              <a:buNone/>
            </a:pPr>
            <a:r>
              <a:rPr lang="cs-CZ" dirty="0" smtClean="0"/>
              <a:t>Kopretině podobá se,</a:t>
            </a:r>
          </a:p>
          <a:p>
            <a:pPr marL="0" indent="0">
              <a:buNone/>
            </a:pPr>
            <a:r>
              <a:rPr lang="cs-CZ" dirty="0"/>
              <a:t>o</a:t>
            </a:r>
            <a:r>
              <a:rPr lang="cs-CZ" dirty="0" smtClean="0"/>
              <a:t> dost menší ale zdá se.</a:t>
            </a:r>
          </a:p>
          <a:p>
            <a:pPr marL="0" indent="0">
              <a:buNone/>
            </a:pPr>
            <a:endParaRPr lang="cs-CZ" dirty="0" smtClean="0"/>
          </a:p>
        </p:txBody>
      </p:sp>
      <p:pic>
        <p:nvPicPr>
          <p:cNvPr id="1031" name="Picture 7" descr="C:\Users\OEM\AppData\Local\Microsoft\Windows\Temporary Internet Files\Content.IE5\H1KETE02\MP90042213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785" y="4536639"/>
            <a:ext cx="1087310" cy="1543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588224" y="2996952"/>
            <a:ext cx="157331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kopretina</a:t>
            </a:r>
            <a:endParaRPr lang="cs-CZ" sz="2800" dirty="0"/>
          </a:p>
        </p:txBody>
      </p:sp>
      <p:pic>
        <p:nvPicPr>
          <p:cNvPr id="1026" name="Picture 2" descr="C:\Users\OEM\AppData\Local\Microsoft\Windows\Temporary Internet Files\Content.IE5\S2OJ9WZ5\MP90041406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81720" y="2529577"/>
            <a:ext cx="2319304" cy="1697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67544" y="4227380"/>
            <a:ext cx="204094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solidFill>
                  <a:schemeClr val="accent3"/>
                </a:solidFill>
              </a:rPr>
              <a:t>Sedmikráska</a:t>
            </a:r>
            <a:endParaRPr lang="cs-CZ" sz="2400" dirty="0">
              <a:solidFill>
                <a:schemeClr val="accent3"/>
              </a:solidFill>
            </a:endParaRPr>
          </a:p>
        </p:txBody>
      </p:sp>
      <p:pic>
        <p:nvPicPr>
          <p:cNvPr id="6" name="Picture 2" descr="C:\Users\OEM\AppData\Local\Microsoft\Windows\Temporary Internet Files\Content.IE5\9QG18NOM\MC900438023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48680" y="-1211047"/>
            <a:ext cx="1472458" cy="1472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48027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347 0.02152 C 0.06146 0.01805 0.06927 0.01666 0.07778 0.01504 C 0.09601 0.0162 0.10295 0.01273 0.11424 0.02801 C 0.11649 0.03657 0.11476 0.03148 0.12049 0.04259 C 0.12431 0.05023 0.12656 0.06944 0.12778 0.07847 C 0.13004 0.12222 0.13004 0.14722 0.12899 0.19884 C 0.12847 0.21805 0.12761 0.24213 0.12274 0.26065 C 0.12257 0.26551 0.12222 0.27037 0.12153 0.27523 C 0.12153 0.27685 0.11945 0.27893 0.12049 0.28009 C 0.12101 0.28078 0.13177 0.27268 0.13247 0.27199 C 0.13854 0.26018 0.15972 0.24027 0.17049 0.23449 C 0.17743 0.225 0.18715 0.21944 0.19618 0.21342 C 0.21615 0.20023 0.23333 0.1919 0.2559 0.18912 C 0.26632 0.18958 0.27691 0.18958 0.28767 0.19074 C 0.3007 0.19236 0.31146 0.2037 0.3217 0.21342 C 0.32865 0.22014 0.33646 0.22731 0.34132 0.23773 C 0.34583 0.24722 0.34861 0.25787 0.35347 0.26713 C 0.35521 0.27662 0.36007 0.28379 0.36181 0.29305 C 0.3625 0.29514 0.36267 0.29745 0.36302 0.29953 C 0.36389 0.30277 0.36545 0.30926 0.36545 0.30949 C 0.3717 0.36852 0.36788 0.32453 0.3691 0.44259 C 0.37448 0.43171 0.37934 0.42199 0.38386 0.41018 C 0.38629 0.40347 0.39097 0.39722 0.39375 0.39074 C 0.39549 0.38657 0.3974 0.38217 0.39861 0.37754 C 0.39879 0.37592 0.39913 0.37407 0.39983 0.37268 C 0.40243 0.36666 0.40642 0.36041 0.40955 0.35486 C 0.41267 0.34236 0.42083 0.33426 0.42656 0.32407 C 0.42934 0.3125 0.42535 0.32569 0.43264 0.31412 C 0.43351 0.31273 0.43316 0.31065 0.43386 0.30926 C 0.43854 0.3 0.44827 0.29421 0.45469 0.28657 C 0.46441 0.275 0.45816 0.27847 0.46563 0.27523 C 0.47344 0.26458 0.48542 0.26111 0.49618 0.2574 C 0.50347 0.25787 0.51077 0.25764 0.51788 0.25902 C 0.52761 0.26088 0.5316 0.2824 0.5375 0.28981 C 0.54045 0.30115 0.54219 0.31319 0.54618 0.32407 C 0.54636 0.32731 0.54688 0.33055 0.54722 0.33379 C 0.54809 0.33703 0.54965 0.34352 0.54965 0.34375 C 0.5507 0.35509 0.55295 0.36597 0.55469 0.37754 C 0.55521 0.38078 0.55538 0.38426 0.5559 0.3875 C 0.55642 0.39074 0.55833 0.39722 0.55833 0.39745 C 0.55938 0.41412 0.56059 0.43078 0.56198 0.44745 C 0.56285 0.46065 0.5625 0.47407 0.56545 0.48657 C 0.56597 0.50069 0.56667 0.51481 0.56684 0.52893 C 0.56754 0.58842 0.56702 0.64815 0.56788 0.70764 C 0.56788 0.70926 0.56858 0.7044 0.56927 0.70277 C 0.56997 0.70046 0.57101 0.69861 0.5717 0.69629 C 0.57344 0.68958 0.57396 0.68217 0.57517 0.67523 C 0.58021 0.65046 0.58507 0.62176 0.59375 0.59884 C 0.59618 0.57916 0.60486 0.5412 0.61441 0.52569 C 0.61875 0.5074 0.62517 0.48865 0.63247 0.47199 C 0.6349 0.4574 0.64149 0.44375 0.64722 0.43125 C 0.64827 0.42916 0.64896 0.42708 0.64965 0.42477 C 0.65035 0.42268 0.65017 0.42014 0.65104 0.41828 C 0.65278 0.41435 0.65521 0.41088 0.65712 0.40694 C 0.65938 0.40254 0.66441 0.39398 0.66441 0.39421 C 0.66615 0.38634 0.67049 0.3824 0.67413 0.37592 C 0.67517 0.37407 0.67517 0.37129 0.67656 0.36944 C 0.67952 0.36458 0.68438 0.36296 0.6875 0.3581 C 0.68993 0.3544 0.6908 0.35 0.69375 0.34676 C 0.69827 0.3412 0.71372 0.32639 0.71927 0.32407 C 0.72101 0.3243 0.73195 0.3243 0.73611 0.32731 C 0.75122 0.33819 0.76111 0.3537 0.77292 0.36944 C 0.78004 0.37893 0.78316 0.39305 0.78889 0.4037 C 0.78976 0.40694 0.78993 0.41065 0.79132 0.41342 C 0.79219 0.41504 0.79323 0.41643 0.79375 0.41828 C 0.79844 0.43264 0.79323 0.42407 0.79983 0.43287 C 0.80139 0.43889 0.80208 0.44375 0.80469 0.44907 C 0.8066 0.45671 0.80938 0.46342 0.81198 0.47037 C 0.81406 0.47592 0.81458 0.48217 0.81563 0.48819 C 0.81597 0.49004 0.81736 0.4912 0.81806 0.49305 C 0.82014 0.49861 0.82031 0.50393 0.82292 0.50926 C 0.82465 0.51898 0.82778 0.52754 0.83021 0.53703 C 0.83264 0.54699 0.83403 0.55694 0.83767 0.5662 C 0.83924 0.57662 0.84149 0.58611 0.84497 0.5956 C 0.84653 0.60555 0.84913 0.61504 0.85087 0.62477 C 0.85261 0.63287 0.85278 0.6412 0.85469 0.64907 C 0.85573 0.65787 0.85625 0.6669 0.85833 0.67523 C 0.8599 0.69051 0.86077 0.7081 0.86441 0.72245 C 0.86597 0.73727 0.86771 0.75023 0.87049 0.76458 C 0.87257 0.77615 0.87465 0.78727 0.87656 0.79884 C 0.87743 0.80393 0.87882 0.8081 0.87882 0.81342 " pathEditMode="relative" rAng="0" ptsTypes="ffffffffffffffffffffffffffffffffffffffffffffffffffffffffffffffffffffffffffffffffA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267" y="391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r>
              <a:rPr lang="cs-CZ" dirty="0" smtClean="0"/>
              <a:t>   Druhů brouků jsou snad stovky –</a:t>
            </a:r>
          </a:p>
          <a:p>
            <a:pPr marL="68580" indent="0">
              <a:buNone/>
            </a:pPr>
            <a:r>
              <a:rPr lang="cs-CZ" dirty="0" smtClean="0"/>
              <a:t>   Nad křidélky mají krovky.</a:t>
            </a:r>
          </a:p>
          <a:p>
            <a:pPr marL="68580" indent="0">
              <a:buNone/>
            </a:pPr>
            <a:r>
              <a:rPr lang="cs-CZ" dirty="0" smtClean="0"/>
              <a:t>   Někteří z nich létají,</a:t>
            </a:r>
          </a:p>
          <a:p>
            <a:pPr marL="68580" indent="0">
              <a:buNone/>
            </a:pPr>
            <a:r>
              <a:rPr lang="cs-CZ" dirty="0"/>
              <a:t> </a:t>
            </a:r>
            <a:r>
              <a:rPr lang="cs-CZ" dirty="0" smtClean="0"/>
              <a:t>  jiní křídla nemají.</a:t>
            </a:r>
          </a:p>
          <a:p>
            <a:pPr marL="68580" indent="0" algn="ctr">
              <a:buNone/>
            </a:pPr>
            <a:r>
              <a:rPr lang="cs-CZ" dirty="0" smtClean="0"/>
              <a:t>   </a:t>
            </a:r>
            <a:r>
              <a:rPr lang="cs-CZ" dirty="0" smtClean="0">
                <a:solidFill>
                  <a:srgbClr val="FF0000"/>
                </a:solidFill>
              </a:rPr>
              <a:t>Znáš některé druhy hmyzu?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OEM\AppData\Local\Microsoft\Windows\Temporary Internet Files\Content.IE5\H1KETE02\MC900433911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8584" y="3372485"/>
            <a:ext cx="909002" cy="909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OEM\AppData\Local\Microsoft\Windows\Temporary Internet Files\Content.IE5\H1KETE02\MC900346929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0" y="620688"/>
            <a:ext cx="1830629" cy="1037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OEM\AppData\Local\Microsoft\Windows\Temporary Internet Files\Content.IE5\B4A6B7Q4\MC900438032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3249" y="4097703"/>
            <a:ext cx="2019672" cy="2019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OEM\AppData\Local\Microsoft\Windows\Temporary Internet Files\Content.IE5\S2OJ9WZ5\MC900438036[1]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3249" y="972732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940152" y="1340768"/>
            <a:ext cx="16850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Hmyz</a:t>
            </a:r>
            <a:endParaRPr lang="cs-CZ" sz="4400" b="1" dirty="0">
              <a:solidFill>
                <a:srgbClr val="FF0000"/>
              </a:solidFill>
            </a:endParaRPr>
          </a:p>
        </p:txBody>
      </p:sp>
      <p:pic>
        <p:nvPicPr>
          <p:cNvPr id="1030" name="Picture 6" descr="C:\Users\OEM\AppData\Local\Microsoft\Windows\Temporary Internet Files\Content.IE5\H1KETE02\MC900438028[1].pn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628" y="6864981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OEM\AppData\Local\Microsoft\Windows\Temporary Internet Files\Content.IE5\ACJE728X\MC900346953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59753" y="5315538"/>
            <a:ext cx="1831543" cy="826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82861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1.11111E-6 C -0.00694 -0.00347 -0.01128 -0.00903 -0.01701 -0.01481 C -0.02274 -0.0206 -0.03038 -0.02453 -0.03663 -0.0294 C -0.05052 -0.04004 -0.02882 -0.02407 -0.04392 -0.0375 C -0.04757 -0.04074 -0.05243 -0.04213 -0.05608 -0.0456 C -0.06233 -0.05162 -0.05694 -0.0493 -0.06337 -0.0537 C -0.07309 -0.06018 -0.08247 -0.0669 -0.09149 -0.075 C -0.09479 -0.07801 -0.10104 -0.07916 -0.10486 -0.08148 C -0.11806 -0.08912 -0.1316 -0.09166 -0.14514 -0.09768 C -0.16007 -0.1044 -0.17622 -0.10764 -0.19149 -0.11227 C -0.20573 -0.11666 -0.21962 -0.12176 -0.2342 -0.12361 C -0.25139 -0.12824 -0.26562 -0.12754 -0.2842 -0.12847 C -0.33142 -0.12754 -0.36094 -0.12824 -0.40243 -0.11713 C -0.40851 -0.11296 -0.41528 -0.11134 -0.42187 -0.10903 C -0.42587 -0.10555 -0.43542 -0.10254 -0.43542 -0.10254 C -0.44028 -0.09838 -0.44566 -0.09467 -0.45122 -0.09282 C -0.45608 -0.08842 -0.46181 -0.08657 -0.46701 -0.0831 C -0.4776 -0.07615 -0.48507 -0.06782 -0.49635 -0.0618 C -0.50295 -0.05301 -0.51285 -0.04815 -0.52066 -0.04074 C -0.52622 -0.03541 -0.53142 -0.03032 -0.53785 -0.02615 C -0.54323 -0.01528 -0.5533 -0.01273 -0.55972 -0.00347 C -0.56406 0.00255 -0.5691 0.00672 -0.57431 0.01135 C -0.58038 0.01667 -0.58542 0.02385 -0.59149 0.02917 C -0.59705 0.04028 -0.58993 0.02778 -0.59878 0.03727 C -0.60139 0.04005 -0.60365 0.04375 -0.60608 0.04699 C -0.60712 0.04838 -0.60851 0.04908 -0.60972 0.05023 C -0.61389 0.05834 -0.6184 0.06551 -0.62309 0.07315 C -0.62483 0.07593 -0.62812 0.08125 -0.62812 0.08125 " pathEditMode="relative" ptsTypes="fffffffffffffffffffffffffffA">
                                      <p:cBhvr>
                                        <p:cTn id="6" dur="2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017 -0.00509 C -0.0559 -0.00764 -0.05955 -0.01018 -0.06476 -0.01319 C -0.06701 -0.01458 -0.06997 -0.01458 -0.07205 -0.01643 C -0.07795 -0.02176 -0.08385 -0.02708 -0.09028 -0.03102 C -0.1066 -0.04074 -0.12882 -0.04792 -0.14635 -0.05046 C -0.15087 -0.05 -0.15538 -0.04977 -0.1599 -0.04884 C -0.1625 -0.04815 -0.16719 -0.0456 -0.16719 -0.0456 C -0.17257 -0.03472 -0.16615 -0.04537 -0.17326 -0.03912 C -0.17708 -0.03565 -0.17969 -0.02893 -0.18299 -0.02454 C -0.18438 -0.01921 -0.18906 -0.00995 -0.18906 -0.00995 C -0.19271 0.00926 -0.19792 0.02824 -0.2026 0.04699 C -0.20347 0.05069 -0.2066 0.05301 -0.20747 0.05671 C -0.21354 0.08102 -0.22708 0.09815 -0.24271 0.11204 C -0.24653 0.11551 -0.25747 0.11736 -0.26233 0.11852 C -0.2632 0.11852 -0.28108 0.11713 -0.28542 0.11528 C -0.28681 0.11458 -0.28767 0.11273 -0.28906 0.11204 C -0.29705 0.10718 -0.30556 0.10394 -0.31354 0.09907 C -0.31684 0.09699 -0.31979 0.09421 -0.32326 0.09259 C -0.32986 0.08958 -0.33542 0.08681 -0.34149 0.08287 C -0.34288 0.08194 -0.34392 0.08079 -0.34514 0.07963 C -0.34688 0.07801 -0.34826 0.07593 -0.35017 0.07454 C -0.35365 0.07222 -0.35764 0.07176 -0.36111 0.06968 C -0.37604 0.06042 -0.39063 0.05394 -0.40625 0.04699 C -0.41354 0.04745 -0.42083 0.04769 -0.4283 0.04861 C -0.42934 0.04884 -0.4309 0.04907 -0.43177 0.05023 C -0.4382 0.0588 -0.44132 0.07245 -0.44514 0.08287 C -0.44722 0.08843 -0.4507 0.09352 -0.4526 0.09907 C -0.45608 0.10972 -0.45972 0.11944 -0.46354 0.12986 C -0.46684 0.13843 -0.46806 0.14792 -0.47205 0.15602 C -0.47413 0.1662 -0.4724 0.16065 -0.47813 0.17222 C -0.47899 0.17384 -0.48056 0.17708 -0.48056 0.17708 C -0.48299 0.19051 -0.5 0.21019 -0.5099 0.21458 C -0.51701 0.22153 -0.52448 0.22107 -0.53299 0.22269 C -0.53438 0.22245 -0.55608 0.22107 -0.56111 0.21944 C -0.56285 0.21875 -0.56424 0.2169 -0.56597 0.2162 C -0.5684 0.21528 -0.57083 0.21505 -0.57326 0.21458 C -0.58924 0.20394 -0.56754 0.21782 -0.58299 0.20972 C -0.5901 0.20602 -0.59375 0.2 -0.60139 0.19815 C -0.60556 0.19259 -0.61545 0.1838 -0.62083 0.18194 C -0.62691 0.17662 -0.63281 0.16991 -0.63906 0.16574 C -0.64045 0.16482 -0.64132 0.16319 -0.64271 0.1625 C -0.64514 0.16111 -0.65017 0.15926 -0.65017 0.15926 C -0.65781 0.15255 -0.6507 0.15787 -0.66597 0.15278 C -0.67101 0.15116 -0.67552 0.14745 -0.68056 0.1463 C -0.68872 0.14444 -0.69688 0.14329 -0.70504 0.1412 C -0.72743 0.14236 -0.73958 0.14259 -0.75868 0.1463 C -0.78108 0.15625 -0.78906 0.1713 -0.80382 0.19491 C -0.80972 0.2044 -0.80521 0.20625 -0.81354 0.21458 C -0.81649 0.22616 -0.82344 0.23102 -0.82934 0.23889 C -0.8349 0.2463 -0.8283 0.24213 -0.83542 0.24537 C -0.84167 0.25162 -0.84653 0.25394 -0.85382 0.25671 C -0.85625 0.25764 -0.86111 0.25995 -0.86111 0.25995 C -0.87813 0.25949 -0.89531 0.25972 -0.91233 0.25833 C -0.91563 0.2581 -0.92205 0.25509 -0.92205 0.25509 C -0.92917 0.24884 -0.93681 0.24375 -0.94392 0.23727 C -0.94618 0.23542 -0.94792 0.23264 -0.95017 0.23079 C -0.95122 0.22986 -0.95382 0.22917 -0.95382 0.22917 " pathEditMode="relative" ptsTypes="ffffffffffffffffffffffffffffffffffffffffffffffffffffffffA">
                                      <p:cBhvr>
                                        <p:cTn id="9" dur="2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778E-17 3.7037E-7 C 0.00121 -0.00047 0.00312 3.7037E-7 0.00365 -0.00162 C 0.00417 -0.00325 0.00312 -0.0051 0.00243 -0.00649 C 0.00104 -0.00996 -0.00087 -0.01297 -0.00243 -0.01621 C -0.00573 -0.02292 -0.00747 -0.02987 -0.01337 -0.03241 C -0.01823 -0.04213 -0.02535 -0.04352 -0.0316 -0.05047 C -0.04149 -0.06158 -0.05347 -0.06806 -0.06458 -0.07639 C -0.07639 -0.08519 -0.06719 -0.08125 -0.07674 -0.0845 C -0.08733 -0.09399 -0.09861 -0.09815 -0.11094 -0.10232 C -0.11615 -0.10417 -0.12674 -0.10718 -0.12674 -0.10718 C -0.18212 -0.10533 -0.16129 -0.10973 -0.18889 -0.09746 C -0.19097 -0.09468 -0.19271 -0.09144 -0.19514 -0.08936 C -0.19757 -0.08727 -0.20243 -0.08287 -0.20243 -0.08287 C -0.20608 -0.07547 -0.20938 -0.06875 -0.21337 -0.06181 C -0.2151 -0.0588 -0.21823 -0.05209 -0.21823 -0.05209 C -0.21945 -0.04561 -0.22031 -0.04121 -0.22309 -0.03565 C -0.22517 -0.025 -0.22899 -0.01528 -0.2316 -0.00487 C -0.23542 0.01018 -0.23472 0.02893 -0.24132 0.04236 C -0.24288 0.05254 -0.24392 0.06342 -0.24635 0.07314 C -0.24809 0.06643 -0.24983 0.06203 -0.25365 0.05694 C -0.25816 0.03888 -0.26389 0.02245 -0.27188 0.00648 C -0.27326 0.0037 -0.27344 3.7037E-7 -0.27431 -0.00325 C -0.27517 -0.00649 -0.2776 -0.00857 -0.27917 -0.01135 C -0.28351 -0.01922 -0.28333 -0.02315 -0.2901 -0.02917 C -0.29844 -0.047 -0.31198 -0.05834 -0.32309 -0.07315 C -0.3309 -0.08357 -0.32413 -0.0801 -0.33281 -0.08287 C -0.33837 -0.09399 -0.34879 -0.10579 -0.35851 -0.11065 C -0.36667 -0.12153 -0.37517 -0.12825 -0.38524 -0.13496 C -0.38976 -0.13797 -0.39566 -0.14445 -0.4 -0.1463 C -0.4283 -0.1588 -0.44392 -0.16088 -0.47552 -0.1625 C -0.4974 -0.16181 -0.51962 -0.16389 -0.54132 -0.15926 C -0.55972 -0.15533 -0.57639 -0.14561 -0.59392 -0.1382 C -0.59635 -0.13612 -0.59879 -0.1338 -0.60122 -0.13172 C -0.6033 -0.12987 -0.60851 -0.12848 -0.60851 -0.12848 C -0.61285 -0.12269 -0.61771 -0.12037 -0.62309 -0.11551 C -0.63212 -0.10764 -0.63733 -0.0926 -0.64514 -0.08287 C -0.64757 -0.07315 -0.65313 -0.06412 -0.65851 -0.05695 C -0.66042 -0.04954 -0.66528 -0.04422 -0.66701 -0.03727 C -0.66892 -0.02987 -0.66979 -0.02292 -0.67309 -0.01621 C -0.67622 0.02129 -0.67188 -0.03311 -0.67552 0.02777 C -0.67656 0.04398 -0.67917 0.06018 -0.67917 0.07638 " pathEditMode="relative" ptsTypes="ffffffffffffffffffffffffffffffffffffffffA">
                                      <p:cBhvr>
                                        <p:cTn id="12" dur="2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2.96296E-6 C 0.00035 0.00486 0.00313 0.01065 0.00122 0.01458 C -0.00017 0.01713 -0.00816 0.00949 -0.00989 0.0081 C -0.01319 0.00116 -0.01944 -0.00255 -0.02448 -0.00833 C -0.03021 -0.01458 -0.02309 -0.00833 -0.02916 -0.01643 C -0.03194 -0.01991 -0.03594 -0.02338 -0.03923 -0.02616 C -0.03993 -0.02778 -0.04045 -0.02963 -0.04149 -0.03102 C -0.04392 -0.03356 -0.04878 -0.03773 -0.04878 -0.03773 C -0.05416 -0.04815 -0.06632 -0.0544 -0.07552 -0.05694 C -0.08264 -0.05648 -0.08941 -0.05671 -0.09635 -0.05532 C -0.1 -0.05463 -0.10312 -0.04653 -0.10607 -0.04398 C -0.10868 -0.0338 -0.11423 -0.01366 -0.12187 -0.01018 C -0.12517 -0.00532 -0.12882 -0.00509 -0.13281 -0.00162 C -0.14357 -0.00278 -0.15191 -0.00463 -0.16215 -0.00833 C -0.16909 -0.01296 -0.17656 -0.01736 -0.18281 -0.02315 C -0.18646 -0.02616 -0.18837 -0.02917 -0.19271 -0.03102 C -0.19705 -0.03958 -0.20416 -0.04653 -0.20972 -0.0537 C -0.21666 -0.06296 -0.22309 -0.07268 -0.23038 -0.08148 C -0.23368 -0.08542 -0.23923 -0.09421 -0.24392 -0.09768 C -0.25312 -0.10463 -0.26319 -0.10787 -0.27309 -0.11227 C -0.28455 -0.1118 -0.296 -0.11204 -0.30729 -0.11065 C -0.31979 -0.10926 -0.32795 -0.09768 -0.33906 -0.09282 C -0.34965 -0.07893 -0.3585 -0.06342 -0.36944 -0.05069 C -0.37569 -0.04305 -0.37969 -0.03611 -0.38784 -0.03264 C -0.39496 -0.02616 -0.40416 -0.02407 -0.41232 -0.0213 C -0.41458 -0.0206 -0.41944 -0.01805 -0.41944 -0.01805 C -0.42916 -0.01875 -0.43923 -0.01829 -0.44896 -0.01967 C -0.45677 -0.02083 -0.46475 -0.02731 -0.47187 -0.03102 C -0.48125 -0.03611 -0.49097 -0.03958 -0.5 -0.0456 C -0.50868 -0.05162 -0.51649 -0.05856 -0.52552 -0.06342 C -0.53507 -0.07616 -0.52309 -0.06157 -0.53403 -0.06991 C -0.53732 -0.07245 -0.53958 -0.07708 -0.54271 -0.07986 C -0.54878 -0.08518 -0.55937 -0.0956 -0.5658 -0.09768 C -0.57309 -0.10741 -0.58177 -0.11551 -0.59028 -0.12361 C -0.59166 -0.125 -0.59253 -0.12731 -0.59392 -0.12847 C -0.60312 -0.13611 -0.60087 -0.12569 -0.61215 -0.14143 C -0.61823 -0.14977 -0.63003 -0.15926 -0.63784 -0.16435 C -0.64219 -0.17315 -0.65885 -0.18102 -0.66701 -0.18542 C -0.67066 -0.18727 -0.6743 -0.18866 -0.67795 -0.19028 C -0.67916 -0.19074 -0.68159 -0.1919 -0.68159 -0.1919 C -0.68611 -0.19143 -0.69062 -0.1912 -0.69514 -0.19028 C -0.69774 -0.18958 -0.70243 -0.18704 -0.70243 -0.18704 C -0.7059 -0.18009 -0.71007 -0.17755 -0.71215 -0.16921 C -0.7118 -0.16435 -0.7118 -0.15926 -0.71094 -0.15463 C -0.71059 -0.15278 -0.7092 -0.15139 -0.7085 -0.14977 C -0.70677 -0.14537 -0.70677 -0.13935 -0.70364 -0.13657 C -0.70243 -0.13542 -0.70104 -0.13472 -0.7 -0.13333 C -0.696 -0.12801 -0.69357 -0.11991 -0.69028 -0.11389 C -0.68819 -0.11018 -0.68611 -0.10625 -0.68403 -0.10255 C -0.68229 -0.0993 -0.67916 -0.09282 -0.67916 -0.09282 C -0.67882 -0.09005 -0.67795 -0.0875 -0.67795 -0.08472 C -0.67795 -0.07662 -0.67812 -0.06829 -0.67916 -0.06018 C -0.68073 -0.04768 -0.69531 -0.04722 -0.70243 -0.0456 C -0.70764 -0.04676 -0.71302 -0.04745 -0.71823 -0.04907 C -0.72153 -0.04977 -0.72795 -0.05208 -0.72795 -0.05208 C -0.73125 -0.05532 -0.73489 -0.05787 -0.73784 -0.06204 C -0.74062 -0.06551 -0.74635 -0.07315 -0.74635 -0.07315 C -0.74878 -0.07986 -0.75087 -0.08426 -0.75486 -0.08958 C -0.75677 -0.09745 -0.7618 -0.1044 -0.7658 -0.11065 C -0.77795 -0.12963 -0.78159 -0.13518 -0.8 -0.13819 C -0.80816 -0.1368 -0.8151 -0.13611 -0.82187 -0.13009 C -0.82274 -0.12708 -0.82344 -0.12361 -0.8243 -0.12037 C -0.82465 -0.11875 -0.82552 -0.11551 -0.82552 -0.11551 C -0.82517 -0.09977 -0.8243 -0.08403 -0.8243 -0.06829 C -0.8243 -0.06065 -0.82482 -0.05324 -0.82552 -0.0456 C -0.82691 -0.03055 -0.84583 -0.02917 -0.85364 -0.02778 C -0.8651 -0.02847 -0.87969 -0.02176 -0.88784 -0.03264 " pathEditMode="relative" ptsTypes="ffffffffffffffffffffffffffffffffffffffffffffffffffffffffffffffffffA">
                                      <p:cBhvr>
                                        <p:cTn id="15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2378 -0.14885 C 0.12517 -0.15649 0.12743 -0.16389 0.13229 -0.16829 C 0.13455 -0.17755 0.13246 -0.17176 0.1408 -0.18287 C 0.14566 -0.18936 0.14861 -0.19746 0.15434 -0.20255 C 0.1559 -0.20903 0.1585 -0.21181 0.16284 -0.21551 C 0.16493 -0.22408 0.16302 -0.21945 0.17135 -0.22686 C 0.17777 -0.23264 0.1835 -0.24283 0.18958 -0.24954 C 0.20086 -0.26204 0.21145 -0.27431 0.22378 -0.28542 C 0.22586 -0.28727 0.22864 -0.2875 0.23107 -0.28866 C 0.23385 -0.28982 0.23593 -0.29306 0.23836 -0.29514 C 0.24479 -0.30093 0.25347 -0.30348 0.26041 -0.30811 C 0.2658 -0.31181 0.26805 -0.31875 0.27378 -0.3213 C 0.27708 -0.3257 0.28107 -0.33033 0.28472 -0.33426 C 0.28698 -0.33658 0.28958 -0.33866 0.29201 -0.34074 C 0.29323 -0.3419 0.29566 -0.34399 0.29566 -0.34375 C 0.29843 -0.34931 0.30347 -0.35649 0.30798 -0.35857 C 0.31007 -0.3669 0.31875 -0.37199 0.32378 -0.37801 C 0.33003 -0.38542 0.33385 -0.39468 0.3408 -0.40093 C 0.34357 -0.41204 0.33958 -0.39977 0.34566 -0.40903 C 0.34687 -0.41088 0.34722 -0.41343 0.34826 -0.41551 C 0.3493 -0.41737 0.35069 -0.41875 0.35191 -0.42037 C 0.35364 -0.42732 0.35711 -0.42755 0.36041 -0.43334 C 0.36527 -0.44167 0.36927 -0.45186 0.375 -0.45949 " pathEditMode="relative" rAng="0" ptsTypes="ffffffffffffffffffffffA">
                                      <p:cBhvr>
                                        <p:cTn id="18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52" y="-15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0"/>
                            </p:stCondLst>
                            <p:childTnLst>
                              <p:par>
                                <p:cTn id="20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81481E-6 C 0.0118 0.00532 0.02291 0.00717 0.03524 0.00833 C 0.04791 0.00694 0.05954 0.00462 0.07187 0.00162 C 0.08038 -0.0044 0.07239 4.81481E-6 0.08663 -0.00325 C 0.09479 -0.0051 0.10277 -0.00926 0.11093 -0.01135 C 0.11649 -0.01088 0.12847 -0.01042 0.13524 -0.00811 C 0.14149 -0.00602 0.14461 -0.00348 0.14982 4.81481E-6 C 0.15347 0.00231 0.15729 0.00277 0.16093 0.00509 C 0.16805 0.00972 0.16093 0.0074 0.16944 0.01157 C 0.17326 0.01342 0.17829 0.01342 0.18177 0.01643 C 0.18524 0.01944 0.18906 0.02199 0.1927 0.02453 C 0.19479 0.02592 0.1993 0.02708 0.20121 0.02777 C 0.21579 0.03379 0.22847 0.03773 0.24375 0.03912 C 0.246 0.03912 0.28229 0.04189 0.2927 0.03263 C 0.30017 0.02592 0.30781 0.01805 0.31458 0.00995 C 0.31666 0.0074 0.31823 0.0037 0.32048 0.00162 C 0.3309 -0.00741 0.34062 -0.01667 0.35104 -0.02593 C 0.35399 -0.02848 0.36093 -0.02987 0.36458 -0.03079 C 0.37534 -0.03403 0.38524 -0.03843 0.39635 -0.04051 C 0.41093 -0.03959 0.41892 -0.03843 0.43177 -0.03565 C 0.44409 -0.0301 0.4559 -0.02338 0.46823 -0.01783 C 0.47309 -0.01551 0.47899 -0.01459 0.48402 -0.01297 C 0.49618 -0.00903 0.50833 -0.00394 0.52066 -0.00163 C 0.52743 0.00138 0.53524 0.00324 0.5427 0.00509 C 0.55364 0.00462 0.56458 0.00486 0.57552 0.00347 C 0.57899 0.003 0.58316 0.00138 0.58663 -0.00163 C 0.58906 -0.00371 0.59392 -0.00811 0.59392 -0.00788 C 0.59757 -0.01575 0.60121 -0.02524 0.60347 -0.03403 C 0.60434 -0.0382 0.6052 -0.0426 0.60607 -0.047 C 0.60625 -0.04908 0.60711 -0.05348 0.60711 -0.05325 C 0.60798 -0.11088 0.60069 -0.1845 0.62795 -0.23565 C 0.63055 -0.24862 0.63385 -0.26112 0.63784 -0.27315 C 0.64149 -0.2845 0.64288 -0.29375 0.64878 -0.30394 C 0.65104 -0.31389 0.65555 -0.32408 0.66093 -0.33172 C 0.66371 -0.34375 0.67239 -0.36019 0.67916 -0.36899 C 0.68055 -0.37061 0.68177 -0.37223 0.68281 -0.37385 C 0.68454 -0.37616 0.69027 -0.37709 0.69027 -0.37686 C 0.72882 -0.37616 0.81823 -0.37223 0.87066 -0.37223 " pathEditMode="relative" rAng="0" ptsTypes="fffffffffffffffffffffffffffffffffffffA">
                                      <p:cBhvr>
                                        <p:cTn id="21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524" y="-1675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4622111" cy="44476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110" y="2637"/>
            <a:ext cx="4525610" cy="6855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47616"/>
            <a:ext cx="4622110" cy="242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1009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162" y="3577434"/>
            <a:ext cx="2935703" cy="315463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41032"/>
            <a:ext cx="2946851" cy="2802643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86" y="299276"/>
            <a:ext cx="3316377" cy="3097811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06819"/>
            <a:ext cx="4002447" cy="3525252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3865" y="835348"/>
            <a:ext cx="2088317" cy="2151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416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-0.0007 0.00023 C -0.0066 0.00278 -0.01268 0.00255 -0.01858 0.00509 C -0.02223 0.00648 -0.0257 0.00834 -0.02934 0.00996 C -0.03056 0.01042 -0.03282 0.01134 -0.03282 0.01134 C -0.05816 0.00972 -0.05 0.01505 -0.06025 -0.0044 C -0.06164 -0.00995 -0.0625 -0.0162 -0.06615 -0.02037 C -0.07327 -0.02847 -0.08611 -0.03009 -0.0948 -0.03148 C -0.11841 -0.04259 -0.12466 -0.03241 -0.13889 -0.01713 C -0.15122 -0.00393 -0.16111 0.00625 -0.16858 0.0257 C -0.17066 0.03634 -0.17361 0.04676 -0.1757 0.05741 C -0.17674 0.06875 -0.1783 0.0794 -0.17934 0.09074 C -0.1783 0.13171 -0.18091 0.12523 -0.17327 0.14954 C -0.17153 0.15509 -0.17084 0.16111 -0.1698 0.1669 C -0.1691 0.17107 -0.16736 0.17963 -0.16736 0.17963 C -0.16841 0.19121 -0.1724 0.21528 -0.1816 0.21945 C -0.18941 0.22685 -0.19705 0.23125 -0.2066 0.23357 C -0.21875 0.24445 -0.23473 0.2382 -0.24827 0.23357 C -0.26042 0.22199 -0.25695 0.19514 -0.26268 0.17662 C -0.26511 0.15741 -0.27066 0.13611 -0.2816 0.12246 C -0.28577 0.11736 -0.2908 0.11366 -0.2948 0.10834 C -0.29966 0.10185 -0.30452 0.09421 -0.31025 0.08912 C -0.31493 0.09074 -0.31997 0.09144 -0.32448 0.09398 C -0.32657 0.09514 -0.32761 0.09838 -0.32934 0.10023 C -0.3448 0.11621 -0.35851 0.12986 -0.36615 0.1544 C -0.37014 0.19491 -0.3698 0.24028 -0.36025 0.27963 C -0.35573 0.29838 -0.34757 0.32014 -0.34115 0.33843 C -0.32865 0.37431 -0.30799 0.40695 -0.30191 0.4463 C -0.3033 0.46227 -0.3033 0.46528 -0.31493 0.46852 C -0.31962 0.46991 -0.32934 0.47176 -0.32934 0.47176 C -0.34445 0.4713 -0.35955 0.47199 -0.37448 0.47014 C -0.3875 0.46852 -0.39931 0.45949 -0.41025 0.45116 C -0.42257 0.4419 -0.43455 0.43611 -0.4448 0.42246 C -0.44723 0.41621 -0.44948 0.40972 -0.45191 0.40347 C -0.45278 0.40139 -0.45434 0.39722 -0.45434 0.39722 C -0.45764 0.37593 -0.45886 0.36042 -0.47448 0.34954 C -0.49462 0.35371 -0.50504 0.35139 -0.51389 0.375 C -0.51563 0.38565 -0.51875 0.39398 -0.5198 0.40509 C -0.52014 0.4257 -0.51893 0.44653 -0.52101 0.4669 C -0.52118 0.46898 -0.52431 0.46667 -0.5257 0.46551 C -0.53039 0.46134 -0.53264 0.45232 -0.53768 0.44792 C -0.53785 0.44676 -0.53959 0.43334 -0.54115 0.42894 C -0.54375 0.42222 -0.54653 0.41574 -0.54827 0.40834 C -0.54861 0.39815 -0.54844 0.38796 -0.54948 0.37801 C -0.55035 0.36921 -0.56684 0.36343 -0.57223 0.36227 C -0.57657 0.36273 -0.58108 0.36227 -0.58525 0.36389 C -0.5908 0.36597 -0.59445 0.38125 -0.59601 0.38773 C -0.60122 0.41042 -0.60643 0.43287 -0.61146 0.45579 C -0.61337 0.475 -0.61441 0.49861 -0.62101 0.51621 C -0.62552 0.52801 -0.63368 0.53681 -0.63889 0.54792 C -0.6408 0.55185 -0.64167 0.55671 -0.64358 0.56065 C -0.65295 0.58056 -0.66302 0.59607 -0.67327 0.61459 C -0.67535 0.61829 -0.69115 0.62477 -0.6948 0.6257 C -0.70122 0.62523 -0.70764 0.6257 -0.71389 0.62408 C -0.72032 0.62222 -0.71945 0.59884 -0.7198 0.59398 C -0.7191 0.56412 -0.72136 0.53843 -0.71389 0.51134 C -0.71059 0.47292 -0.71181 0.44121 -0.71268 0.40023 C -0.71302 0.38195 -0.71181 0.35093 -0.71615 0.33357 C -0.71372 0.27523 -0.7165 0.31551 -0.71268 0.33218 C -0.71233 0.3338 -0.71025 0.33102 -0.70903 0.33056 C -0.70573 0.32523 -0.7033 0.31921 -0.69948 0.31459 C -0.68698 0.29954 -0.6717 0.29514 -0.65556 0.29236 C -0.65122 0.29051 -0.64757 0.28935 -0.64358 0.28611 C -0.64045 0.28056 -0.63837 0.27408 -0.63525 0.26852 C -0.62396 0.24908 -0.60938 0.2338 -0.60313 0.20996 C -0.60504 0.19421 -0.604 0.19306 -0.61146 0.18125 C -0.61441 0.17662 -0.61702 0.17176 -0.6198 0.1669 C -0.62101 0.16482 -0.62327 0.16065 -0.62327 0.16065 C -0.62518 0.15301 -0.62865 0.15023 -0.63056 0.14167 C -0.63542 0.12014 -0.63716 0.1 -0.63993 0.07801 C -0.64028 0.0706 -0.64115 0.0632 -0.64115 0.05579 C -0.64115 0.03959 -0.6316 0.02107 -0.62691 0.00671 C -0.62188 -0.00833 -0.62743 0.00255 -0.62101 -0.01088 C -0.61945 -0.01412 -0.61615 -0.02037 -0.61615 -0.02037 C -0.61007 -0.05162 -0.6 -0.09421 -0.58525 -0.12037 C -0.58299 -0.12916 -0.58525 -0.12454 -0.57448 -0.12824 C -0.5625 -0.13217 -0.55 -0.1294 -0.53768 -0.12986 C -0.53577 -0.1294 -0.52674 -0.12616 -0.52448 -0.12986 C -0.52101 -0.13588 -0.51945 -0.14352 -0.51736 -0.15046 C -0.51146 -0.16991 -0.50677 -0.19004 -0.5007 -0.20926 C -0.49879 -0.21551 -0.49271 -0.21759 -0.48889 -0.22199 C -0.47986 -0.23241 -0.47101 -0.24861 -0.46146 -0.25833 C -0.45764 -0.27824 -0.44167 -0.26713 -0.42691 -0.26643 C -0.41841 -0.26412 -0.41233 -0.25648 -0.40434 -0.25208 C -0.3908 -0.24421 -0.37726 -0.23541 -0.36268 -0.23148 C -0.35851 -0.22778 -0.35695 -0.22523 -0.35556 -0.21875 C -0.35486 -0.21204 -0.35313 -0.19768 -0.35313 -0.19166 C -0.35313 -0.18842 -0.35261 -0.18449 -0.35434 -0.18217 C -0.3625 -0.17153 -0.36164 -0.18102 -0.36736 -0.17592 C -0.3757 -0.16852 -0.38629 -0.16389 -0.39601 -0.16157 C -0.40382 -0.15787 -0.41285 -0.1581 -0.42101 -0.15671 C -0.42414 -0.15509 -0.42761 -0.15416 -0.43056 -0.15208 C -0.43507 -0.14907 -0.43837 -0.14259 -0.44358 -0.14097 C -0.45052 -0.13889 -0.45712 -0.13912 -0.46389 -0.13611 C -0.46511 -0.13449 -0.46702 -0.13356 -0.46736 -0.13148 C -0.46823 -0.12616 -0.45799 -0.10185 -0.4566 -0.09815 C -0.45105 -0.08379 -0.44914 -0.05949 -0.43768 -0.05046 C -0.43195 -0.04606 -0.42379 -0.04375 -0.41736 -0.04259 C -0.40938 -0.04305 -0.40157 -0.04352 -0.39358 -0.04421 C -0.37674 -0.04583 -0.37344 -0.06782 -0.36389 -0.08055 C -0.36077 -0.09097 -0.35712 -0.10254 -0.35556 -0.11389 C -0.3533 -0.13102 -0.35313 -0.15787 -0.33993 -0.16944 C -0.33525 -0.17338 -0.32865 -0.17361 -0.32327 -0.17592 C -0.31198 -0.17268 -0.30105 -0.16944 -0.28993 -0.16481 C -0.28768 -0.16273 -0.2849 -0.16204 -0.28282 -0.15995 C -0.28021 -0.15717 -0.2757 -0.15046 -0.2757 -0.15046 C -0.27605 -0.13611 -0.27535 -0.12176 -0.27691 -0.10764 C -0.27761 -0.10185 -0.29306 -0.1 -0.29601 -0.09977 C -0.3099 -0.09884 -0.32379 -0.09861 -0.33768 -0.09815 C -0.3566 -0.09166 -0.375 -0.08379 -0.39358 -0.07592 C -0.4099 -0.06111 -0.42587 -0.04444 -0.4448 -0.03611 C -0.4507 -0.03032 -0.4533 -0.01991 -0.4566 -0.01088 C -0.45695 0.00023 -0.45834 0.01134 -0.45782 0.02246 C -0.45643 0.0507 -0.45417 0.07894 -0.4507 0.10671 C -0.44584 0.14607 -0.41719 0.16366 -0.3948 0.18287 C -0.38646 0.19005 -0.38125 0.20185 -0.37448 0.21134 C -0.36216 0.22871 -0.33698 0.24537 -0.31858 0.24954 C -0.29844 0.24722 -0.28316 0.24653 -0.26493 0.24167 C -0.25486 0.2331 -0.24566 0.21991 -0.23525 0.21296 C -0.22361 0.20533 -0.20973 0.20533 -0.19723 0.20185 C -0.18368 0.20394 -0.16997 0.20533 -0.1566 0.20834 C -0.14323 0.21134 -0.12257 0.22269 -0.11025 0.23218 C -0.10226 0.23843 -0.0948 0.24722 -0.08646 0.25278 C -0.07188 0.2625 -0.05834 0.26921 -0.04948 0.28912 C -0.04115 0.30787 -0.04045 0.32986 -0.03403 0.34954 C -0.03438 0.39028 -0.03386 0.43102 -0.03525 0.47176 C -0.03577 0.4882 -0.04289 0.50648 -0.04601 0.52246 C -0.04775 0.53125 -0.04757 0.55209 -0.05191 0.55903 C -0.06302 0.57709 -0.08681 0.56482 -0.10434 0.56551 C -0.12674 0.56921 -0.14028 0.59051 -0.16389 0.58773 C -0.19792 0.57338 -0.22257 0.53912 -0.25434 0.51783 C -0.26441 0.51111 -0.26893 0.50949 -0.27691 0.50023 C -0.28021 0.4963 -0.28646 0.48773 -0.28646 0.48773 C -0.28993 0.47153 -0.29098 0.45787 -0.29358 0.44167 C -0.29462 0.43519 -0.29723 0.42246 -0.29723 0.42246 C -0.29879 0.39954 -0.3 0.37523 -0.30434 0.35278 C -0.30261 0.33079 -0.30174 0.3382 -0.2948 0.32107 C -0.29219 0.31482 -0.2915 0.30695 -0.28768 0.30185 C -0.27934 0.29097 -0.2724 0.28033 -0.26268 0.27176 C -0.25712 0.2669 -0.24914 0.25695 -0.24236 0.2544 C -0.23316 0.25093 -0.22344 0.25209 -0.21389 0.25116 C -0.20591 0.25162 -0.19775 0.25046 -0.18993 0.25278 C -0.17986 0.25579 -0.14983 0.27315 -0.13993 0.27963 C -0.13282 0.28912 -0.1257 0.29861 -0.11858 0.30834 C -0.11129 0.31829 -0.10608 0.33125 -0.09723 0.33843 C -0.07014 0.35996 -0.03802 0.37732 -0.01493 0.40671 C 0.00642 0.4338 0.01823 0.47292 0.03975 0.50023 C 0.04288 0.5213 0.04479 0.53912 0.05764 0.5544 C 0.0618 0.55926 0.08125 0.56435 0.08507 0.56551 C 0.0875 0.56713 0.08975 0.56875 0.09218 0.57014 C 0.09444 0.57153 0.0993 0.57338 0.0993 0.57338 C 0.10503 0.56574 0.11111 0.55764 0.11475 0.54792 C 0.11284 0.51898 0.1151 0.53727 0.11232 0.52408 C 0.11145 0.52014 0.10642 0.51042 0.10885 0.51296 C 0.17552 0.58218 0.24913 0.65301 0.29809 0.7463 C 0.30121 0.73426 0.29948 0.72246 0.29566 0.71134 C 0.29357 0.70509 0.29253 0.69815 0.28975 0.69236 C 0.28385 0.67963 0.27656 0.66921 0.26944 0.65741 C 0.26093 0.64329 0.26232 0.63218 0.24809 0.62732 C 0.24323 0.62315 0.23142 0.62107 0.23142 0.62107 C 0.21944 0.61042 0.20208 0.6125 0.18854 0.61134 C 0.17118 0.60787 0.16007 0.5963 0.14444 0.58773 C 0.13402 0.57361 0.13871 0.57824 0.13142 0.57176 C 0.1276 0.56389 0.11354 0.54607 0.10642 0.54329 C 0.096 0.53241 0.09288 0.51482 0.08854 0.49884 C 0.0875 0.49514 0.08698 0.49144 0.08611 0.48773 C 0.08472 0.48171 0.08142 0.47014 0.08142 0.47014 C 0.07725 0.43287 0.07517 0.40324 0.0743 0.36389 C 0.07517 0.33449 0.07083 0.325 0.08385 0.30834 C 0.08576 0.29769 0.08958 0.2882 0.09218 0.27801 C 0.09184 0.27384 0.09184 0.26945 0.09097 0.26551 C 0.09062 0.26366 0.08854 0.26065 0.08854 0.26065 L 0.09218 0.09074 L -0.0007 0.00023 Z " pathEditMode="relative" ptsTypes="ffffffffffffffffffffffffffffffffffffffffffffffffffffffffffffffffffffffffffffffffffffffffffffffffffffffffffffffffffffffffffffffffffffffffffffffffffffffffffffffffffffffffffAAf">
                                      <p:cBhvr>
                                        <p:cTn id="6" dur="6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8.33333E-7 6.66667E-6 C 0.00295 -0.00578 0.00295 -0.00532 0.00486 -0.01272 C 0.00573 -0.01643 0.00538 -0.02059 0.00712 -0.02383 C 0.01354 -0.0361 0.01059 -0.02453 0.01424 -0.03657 C 0.0165 -0.04374 0.01806 -0.05647 0.025 -0.05879 C 0.0283 -0.05995 0.03212 -0.05995 0.03577 -0.06041 C 0.03941 -0.06157 0.0441 -0.06411 0.04757 -0.06041 C 0.05087 -0.05717 0.05261 -0.04606 0.05486 -0.04143 C 0.06198 -0.02708 0.06719 -0.0243 0.07153 -0.00809 C 0.07292 0.00834 0.07882 0.03681 0.0691 0.04908 C 0.06528 0.0595 0.05886 0.06575 0.05365 0.07454 C 0.04879 0.08218 0.04341 0.09167 0.03941 0.10001 C 0.0375 0.10348 0.03455 0.10556 0.03212 0.10788 C 0.02327 0.11644 0.01563 0.12478 0.00486 0.12848 C 0.00087 0.13195 -0.00382 0.1345 -0.00833 0.13635 C -0.01146 0.13774 -0.01475 0.13843 -0.01788 0.13959 C -0.01944 0.14005 -0.02257 0.14121 -0.02257 0.14121 C -0.02378 0.14237 -0.02482 0.14353 -0.02621 0.14445 C -0.02725 0.14515 -0.02864 0.14492 -0.02968 0.14584 C -0.03107 0.147 -0.03194 0.14931 -0.03333 0.1507 C -0.0375 0.15417 -0.04323 0.15579 -0.04774 0.15695 C -0.05208 0.16089 -0.05399 0.16575 -0.05729 0.1713 C -0.06128 0.18774 -0.05451 0.16459 -0.06198 0.17917 C -0.06371 0.18288 -0.06389 0.18797 -0.06562 0.19191 C -0.06909 0.23357 -0.06909 0.22015 -0.06684 0.27454 C -0.06649 0.28519 -0.06076 0.29353 -0.05364 0.29677 C -0.0493 0.30255 -0.0493 0.31019 -0.04514 0.31575 C -0.04132 0.32084 -0.0375 0.32524 -0.03333 0.3301 C -0.0309 0.33589 -0.02882 0.34191 -0.02621 0.34746 C -0.02031 0.35996 -0.01284 0.36158 -0.00347 0.36667 C 0.00486 0.3838 -0.01337 0.4095 -0.02621 0.41251 C -0.0335 0.4176 -0.04114 0.41876 -0.04896 0.42223 C -0.07326 0.42061 -0.06944 0.42015 -0.0868 0.41413 C -0.10208 0.40163 -0.11962 0.39492 -0.13455 0.38242 C -0.13819 0.37941 -0.14184 0.37663 -0.14514 0.37292 C -0.15902 0.35765 -0.14913 0.36204 -0.15955 0.35857 C -0.17795 0.39816 -0.14496 0.4345 -0.12847 0.46019 C -0.11892 0.47547 -0.10816 0.48913 -0.09392 0.49677 C -0.08246 0.50302 -0.07396 0.50417 -0.06319 0.51413 C -0.04913 0.52686 -0.04027 0.54723 -0.02621 0.56019 C -0.01163 0.57362 -0.01059 0.57084 0.01181 0.58079 C 0.03559 0.59121 0.0467 0.59515 0.07257 0.59677 C 0.09948 0.59492 0.08993 0.59792 0.10712 0.5889 C 0.1191 0.58265 0.13177 0.58265 0.13698 0.56343 C 0.13768 0.55232 0.1382 0.54746 0.14028 0.53797 C 0.14045 0.53589 0.1408 0.51853 0.14271 0.51251 C 0.14584 0.50325 0.15608 0.49075 0.16077 0.48242 C 0.1665 0.47223 0.17101 0.46135 0.17622 0.4507 C 0.17379 0.43867 0.16528 0.43033 0.15955 0.42061 C 0.15799 0.41228 0.15608 0.40394 0.15243 0.39677 C 0.14844 0.37107 0.13386 0.3463 0.12275 0.32524 C 0.12223 0.322 0.12136 0.31899 0.12136 0.31575 C 0.12136 0.31529 0.12223 0.26505 0.13316 0.26343 C 0.15504 0.26042 0.17691 0.25904 0.19879 0.25695 C 0.22726 0.24792 0.25643 0.24144 0.28455 0.2301 C 0.28646 0.22941 0.2849 0.22478 0.28577 0.22223 C 0.28611 0.21992 0.2875 0.21806 0.28802 0.21575 C 0.29167 0.20325 0.29288 0.18982 0.29775 0.17779 C 0.3007 0.1595 0.29844 0.14052 0.30104 0.12223 C 0.30191 0.11783 0.30261 0.11367 0.30365 0.1095 C 0.30417 0.10626 0.30591 0.10001 0.30591 0.10001 C 0.30643 0.10325 0.30712 0.11274 0.30712 0.1095 C 0.30712 0.10302 0.30973 0.09422 0.30591 0.09029 C 0.30295 0.08704 0.29879 0.09468 0.29514 0.09677 C 0.29358 0.10001 0.29254 0.10371 0.29028 0.10626 C 0.28907 0.10765 0.28716 0.10672 0.28577 0.10788 C 0.2842 0.10904 0.28316 0.11089 0.28195 0.11251 C 0.27969 0.1095 0.27674 0.10788 0.27483 0.10464 C 0.26736 0.09237 0.27813 0.10325 0.2691 0.09515 C 0.26129 0.0764 0.25174 0.06089 0.24045 0.04584 C 0.2382 0.03774 0.23507 0.02987 0.23195 0.02223 C 0.22934 0.00117 0.22657 -0.0368 0.24636 -0.04444 C 0.25052 -0.05184 0.25295 -0.0537 0.25955 -0.05555 C 0.27032 -0.0655 0.26997 -0.06365 0.28577 -0.06527 C 0.28941 -0.06828 0.29288 -0.0699 0.29653 -0.07314 C 0.30191 -0.0655 0.30903 -0.06226 0.3165 -0.05879 C 0.32743 -0.0486 0.33559 -0.03541 0.34393 -0.02221 C 0.34653 -0.01828 0.35018 -0.01527 0.35243 -0.0111 C 0.3566 -0.0037 0.3592 0.0051 0.36302 0.01251 C 0.36372 0.02084 0.36372 0.03404 0.36667 0.04283 C 0.36823 0.04746 0.37604 0.0507 0.37604 0.0507 C 0.38542 0.05024 0.39445 0.05001 0.40348 0.04908 C 0.40608 0.04885 0.40868 0.04954 0.41059 0.04746 C 0.41216 0.04561 0.41129 0.04214 0.41181 0.03959 C 0.41545 0.02732 0.42118 0.01482 0.42604 0.00302 C 0.42865 -0.01342 0.43056 -0.03008 0.43455 -0.04606 C 0.43611 -0.05208 0.43681 -0.05763 0.44028 -0.06203 C 0.44254 -0.06458 0.44775 -0.06828 0.44775 -0.06828 C 0.45 -0.0787 0.46129 -0.07708 0.46771 -0.07777 C 0.47848 -0.08657 0.48837 -0.0949 0.49653 -0.10809 C 0.49913 -0.11782 0.50295 -0.12638 0.50712 -0.13495 C 0.51059 -0.14212 0.51979 -0.1361 0.52622 -0.13657 C 0.54184 -0.14374 0.55434 -0.1611 0.57032 -0.16828 C 0.5757 -0.17337 0.58038 -0.17337 0.58698 -0.17476 C 0.60157 -0.18286 0.61302 -0.19559 0.62848 -0.19999 C 0.63785 -0.19953 0.64688 -0.20069 0.65591 -0.1986 C 0.65886 -0.19791 0.66302 -0.19212 0.66302 -0.19212 C 0.66736 -0.17638 0.66042 -0.20092 0.66788 -0.18263 C 0.67084 -0.17546 0.67223 -0.16643 0.675 -0.15879 C 0.67917 -0.14675 0.68629 -0.13657 0.68924 -0.12383 C 0.68854 -0.11805 0.68854 -0.11272 0.68577 -0.10809 C 0.67726 -0.09467 0.65469 -0.09027 0.64167 -0.08587 C 0.63473 -0.07939 0.625 -0.07962 0.6165 -0.07777 C 0.61389 -0.07615 0.61111 -0.0743 0.60834 -0.07314 C 0.60643 -0.07221 0.60434 -0.07245 0.60226 -0.07152 C 0.60104 -0.07083 0.6 -0.06897 0.59879 -0.06828 C 0.59723 -0.06735 0.59549 -0.06712 0.5941 -0.06666 C 0.58993 -0.06272 0.58611 -0.05786 0.58195 -0.05416 C 0.57223 -0.04536 0.55799 -0.04235 0.54636 -0.03981 C 0.54098 -0.03657 0.53542 -0.03356 0.52986 -0.03032 C 0.52136 -0.02546 0.5092 -0.02684 0.49983 -0.02383 C 0.49549 -0.0243 0.49098 -0.02383 0.48681 -0.02546 C 0.48368 -0.02661 0.48195 -0.03194 0.47848 -0.03333 C 0.47657 -0.03425 0.46684 -0.03633 0.46545 -0.03657 C 0.45868 -0.01365 0.46511 0.01135 0.46059 0.03473 C 0.45973 0.05649 0.45677 0.12107 0.46059 0.13172 C 0.46493 0.14353 0.47882 0.14121 0.4882 0.14584 C 0.49306 0.14839 0.49757 0.15117 0.50243 0.15394 C 0.51216 0.16552 0.52101 0.1764 0.53108 0.18728 C 0.53611 0.19283 0.54271 0.19584 0.54775 0.2014 C 0.56025 0.21529 0.56945 0.23728 0.58334 0.24908 C 0.59427 0.25834 0.60365 0.26459 0.61545 0.27292 C 0.63143 0.28427 0.64098 0.28265 0.65243 0.30464 C 0.654 0.31413 0.65365 0.32408 0.65591 0.33334 C 0.65729 0.34908 0.65955 0.36367 0.66198 0.37917 C 0.66111 0.39144 0.66146 0.40371 0.65955 0.41575 C 0.654 0.45117 0.61858 0.46158 0.59653 0.46667 C 0.58316 0.46505 0.57084 0.46783 0.55955 0.45857 C 0.53907 0.44167 0.52952 0.41066 0.52153 0.38242 C 0.52049 0.37848 0.51111 0.3595 0.50834 0.35556 C 0.50573 0.35163 0.50174 0.34908 0.49983 0.34445 C 0.49549 0.33427 0.49011 0.32617 0.48455 0.31737 C 0.48073 0.31158 0.479 0.30533 0.47483 0.30001 C 0.47066 0.28774 0.46493 0.27292 0.45608 0.26505 C 0.45191 0.26135 0.44705 0.25904 0.44288 0.25556 C 0.43768 0.25649 0.43229 0.25626 0.42743 0.25857 C 0.41927 0.26228 0.4158 0.28172 0.41181 0.29029 C 0.41025 0.29376 0.40764 0.29654 0.40608 0.30001 C 0.39636 0.31922 0.39445 0.34492 0.39028 0.36667 C 0.38733 0.38218 0.38663 0.37779 0.38438 0.39191 C 0.38143 0.4095 0.37986 0.42663 0.37379 0.44283 C 0.37309 0.447 0.37205 0.45672 0.37014 0.46019 C 0.36754 0.46529 0.36111 0.46876 0.35695 0.4713 C 0.35087 0.47524 0.34601 0.4801 0.33941 0.48242 C 0.33629 0.48195 0.33264 0.48218 0.32986 0.48079 C 0.32622 0.47917 0.32049 0.45487 0.3191 0.45232 C 0.31302 0.44052 0.31007 0.43218 0.3 0.42524 C 0.29549 0.4176 0.29323 0.4095 0.28941 0.4014 C 0.28681 0.3882 0.28004 0.37755 0.27622 0.36505 C 0.27448 0.35973 0.27153 0.34908 0.27153 0.34908 C 0.26962 0.33404 0.2658 0.30765 0.25955 0.29515 C 0.25903 0.29306 0.25903 0.29075 0.25834 0.2889 C 0.25747 0.28704 0.25556 0.28589 0.25486 0.28404 C 0.25417 0.28265 0.25434 0.28056 0.25365 0.27917 C 0.25278 0.27732 0.24913 0.27269 0.25 0.27454 C 0.25243 0.2801 0.25538 0.28496 0.25834 0.29029 C 0.25955 0.33265 0.26216 0.37501 0.26198 0.41737 C 0.26198 0.42015 0.25868 0.41436 0.25712 0.41251 C 0.25521 0.41066 0.25382 0.40857 0.25243 0.40626 C 0.24636 0.3963 0.24132 0.38496 0.2382 0.37292 C 0.2342 0.35788 0.22986 0.33033 0.21545 0.32686 C 0.2099 0.32547 0.20417 0.3257 0.19879 0.32524 C 0.19219 0.32223 0.18785 0.31876 0.18316 0.31251 C 0.18351 0.30904 0.18473 0.27848 0.18559 0.2713 C 0.18629 0.26806 0.1882 0.26181 0.1882 0.26181 C 0.18768 0.24908 0.18872 0.23612 0.18698 0.22362 C 0.18663 0.22107 0.18386 0.22038 0.18212 0.21899 C 0.17691 0.21529 0.17188 0.21181 0.16667 0.20788 C 0.15868 0.19445 0.15139 0.19445 0.13941 0.19029 C 0.13438 0.19075 0.11563 0.1963 0.10816 0.19029 C 0.08959 0.17501 0.08611 0.13126 0.07726 0.10626 C 0.07483 0.09931 0.0724 0.09283 0.07014 0.08566 C 0.06979 0.08404 0.07014 0.08195 0.0691 0.08079 C 0.06771 0.07941 0.0658 0.07964 0.06441 0.07917 C 0.06302 0.07825 0.06216 0.0757 0.06077 0.07617 C 0.05608 0.07802 0.05365 0.0889 0.05122 0.09353 C 0.04931 0.1007 0.0467 0.10325 0.04271 0.10788 C 0.04028 0.11066 0.03785 0.11575 0.03455 0.11737 C 0.029 0.12015 0.0224 0.122 0.0165 0.12362 C 0.01007 0.12987 0.0158 0.12547 0.00365 0.12848 C -0.00382 0.13033 -0.0118 0.13311 -0.01892 0.13635 C -0.04323 0.13519 -0.06423 0.13311 -0.08802 0.13172 C -0.1026 0.12524 -0.1125 0.11135 -0.125 0.1014 C -0.12882 0.09515 -0.13264 0.08982 -0.1368 0.08404 C -0.1401 0.07408 -0.14132 0.06598 -0.14288 0.05556 C -0.14132 0.04121 -0.1408 0.04515 -0.13559 0.03473 C -0.13402 0.02802 -0.13177 0.02431 -0.12743 0.02061 C -0.12205 0.0095 -0.11545 0.01089 -0.1059 0.0095 C -0.09843 0.00996 -0.09062 0.00904 -0.08333 0.01112 C -0.07673 0.01297 -0.07396 0.02964 -0.07152 0.03635 C -0.06823 0.04445 -0.05902 0.05047 -0.05364 0.05556 C -0.04705 0.06899 -0.04583 0.06529 -0.0309 0.06667 C -0.01562 0.08172 -0.00399 0.0926 0.01528 0.09515 C 0.02223 0.10209 0.03038 0.10533 0.0382 0.11112 C 0.07726 0.14029 0.05625 0.13103 0.0915 0.14121 C 0.09879 0.12802 0.09532 0.12177 0.08681 0.11251 C 0.07778 0.0889 0.06962 0.06274 0.04983 0.05232 C 0.04566 0.0426 0.04167 0.03311 0.03698 0.02362 C 0.02969 0.02686 0.03577 0.0301 0.02865 0.03334 C 0.00052 0.13311 -0.01337 0.24167 0.01424 0.34746 C 0.01563 0.34005 0.01841 0.33774 0.02153 0.33172 C 0.0224 0.32755 0.02448 0.31204 0.02622 0.3095 C 0.02813 0.30672 0.03334 0.30302 0.03334 0.30302 C 0.05226 0.30417 0.06979 0.30556 0.08681 0.31737 C 0.09202 0.32084 0.10278 0.33728 0.10712 0.33797 C 0.11389 0.33913 0.12066 0.33797 0.12743 0.33797 L 0.06302 0.06019 L 8.33333E-7 6.66667E-6 Z " pathEditMode="relative" ptsTypes="fffffffffffffffffffffffffffffffffffffffffffffffffffffffffffffffffffffffffffffffffffffffffffffffffffffffffffffffffffffffffffffffffffffffffffffffffffffffffffffffffffffffffffffffffffffffffffffffffffffffffffffAAf">
                                      <p:cBhvr>
                                        <p:cTn id="8" dur="6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4.72222E-6 -4.44444E-6 C 0.01267 -0.00254 0.02656 -0.01157 0.03576 -0.02384 C 0.03872 -0.03587 0.04531 -0.03912 0.05365 -0.04305 C 0.06094 -0.04976 0.06736 -0.04722 0.07622 -0.04606 C 0.08715 -0.03078 0.11215 -0.03101 0.12622 -0.0287 C 0.13264 -0.02592 0.12847 -0.02708 0.13924 -0.02708 C 0.15243 -0.04513 0.16476 -0.06412 0.17865 -0.08101 C 0.17951 -0.08217 0.17934 -0.07777 0.17969 -0.07615 C 0.18229 -0.06157 0.17917 -0.07523 0.18333 -0.05879 C 0.18368 -0.05717 0.18455 -0.05393 0.18455 -0.05393 C 0.18559 -0.0412 0.18455 -0.02384 0.19531 -0.01898 C 0.19913 -0.01388 0.20469 -0.00532 0.20955 -0.00324 C 0.21701 -0.00439 0.22083 -0.00532 0.22743 -0.00787 C 0.23368 -0.01689 0.24253 -0.02106 0.25122 -0.02384 C 0.2599 -0.03194 0.26788 -0.028 0.27865 -0.02708 C 0.2901 -0.01689 0.3033 -0.01388 0.31667 -0.00949 C 0.3217 -0.00787 0.32222 -0.00648 0.32743 -0.00162 C 0.32865 -0.00046 0.3309 0.00139 0.3309 0.00139 C 0.34809 -0.00023 0.34688 0.00047 0.36059 0.00788 C 0.3658 0.01737 0.37049 0.01968 0.37847 0.02547 C 0.38941 0.06042 0.39583 0.09815 0.41059 0.12987 C 0.44201 0.19723 0.49601 0.24237 0.55365 0.24908 C 0.58958 0.24723 0.59653 0.25556 0.61788 0.24121 C 0.61944 0.23102 0.61927 0.2213 0.61667 0.21112 C 0.61615 0.19445 0.61771 0.17755 0.61424 0.16181 C 0.61267 0.15463 0.61042 0.1544 0.60712 0.14746 C 0.6033 0.14005 0.60191 0.1301 0.59878 0.122 C 0.59705 0.10487 0.59601 0.09584 0.59531 0.07593 C 0.59566 0.06297 0.59444 0.04954 0.59635 0.03658 C 0.5967 0.0345 0.6 0.03658 0.60122 0.03496 C 0.60608 0.02848 0.60521 0.02292 0.60833 0.01575 C 0.61302 0.0044 0.61927 -0.00277 0.62743 -0.00949 C 0.63021 -0.02453 0.63212 -0.04027 0.63333 -0.05555 C 0.63368 -0.07106 0.63351 -0.08634 0.63455 -0.10162 C 0.63524 -0.1118 0.6408 -0.11342 0.64635 -0.11759 C 0.65573 -0.12453 0.66649 -0.12708 0.67622 -0.13333 C 0.67552 -0.14212 0.67552 -0.15416 0.67135 -0.16203 C 0.66649 -0.17129 0.64826 -0.18958 0.64045 -0.19212 C 0.63854 -0.19907 0.63264 -0.20254 0.62743 -0.20486 C 0.61545 -0.20162 0.61354 -0.19027 0.60365 -0.18564 C 0.60156 -0.19375 0.5967 -0.19282 0.59045 -0.19537 C 0.58733 -0.20601 0.58472 -0.21689 0.5809 -0.22708 C 0.58229 -0.25694 0.58108 -0.26736 0.6 -0.28425 C 0.60347 -0.29745 0.59358 -0.29976 0.58698 -0.30648 C 0.57865 -0.30625 0.57031 -0.30601 0.56198 -0.30486 C 0.56076 -0.30462 0.5592 -0.30439 0.55833 -0.30324 C 0.55712 -0.30185 0.55712 -0.29861 0.5559 -0.29699 C 0.55365 -0.29328 0.55052 -0.29097 0.54757 -0.28888 C 0.54531 -0.2875 0.54045 -0.28564 0.54045 -0.28564 C 0.52309 -0.28819 0.52691 -0.28611 0.52135 -0.30486 C 0.52014 -0.36875 0.53351 -0.36759 0.49531 -0.36527 C 0.49479 -0.36481 0.48628 -0.35949 0.48576 -0.35879 C 0.48316 -0.35462 0.4842 -0.34814 0.48333 -0.34282 C 0.48142 -0.33078 0.48038 -0.31805 0.47743 -0.30648 C 0.47778 -0.30231 0.48021 -0.29745 0.47865 -0.29375 C 0.4776 -0.29143 0.47465 -0.2949 0.47257 -0.29537 C 0.47014 -0.29583 0.46788 -0.29652 0.46545 -0.29699 C 0.45747 -0.30231 0.46233 -0.2993 0.44983 -0.30486 C 0.44757 -0.30625 0.44271 -0.30787 0.44271 -0.30787 C 0.44236 -0.30879 0.4375 -0.31689 0.43681 -0.31898 C 0.43264 -0.33194 0.43906 -0.31898 0.43316 -0.33171 C 0.42951 -0.34004 0.425 -0.34328 0.42135 -0.35092 C 0.41944 -0.35879 0.41858 -0.36689 0.41667 -0.37453 C 0.41615 -0.3831 0.41667 -0.39166 0.41545 -0.4 C 0.41458 -0.40648 0.40694 -0.41365 0.40469 -0.41759 C 0.40017 -0.42476 0.39861 -0.42962 0.39288 -0.43495 C 0.39184 -0.43657 0.39167 -0.43865 0.39028 -0.43981 C 0.38941 -0.44074 0.38767 -0.43981 0.38698 -0.4412 C 0.38576 -0.44351 0.38212 -0.46203 0.38212 -0.46342 C 0.38056 -0.4706 0.37813 -0.47916 0.37378 -0.48425 C 0.3717 -0.4868 0.36858 -0.48773 0.36649 -0.4905 C 0.36215 -0.49652 0.36458 -0.49467 0.35938 -0.49675 C 0.35208 -0.49629 0.34444 -0.49629 0.33681 -0.49537 C 0.3316 -0.49467 0.32986 -0.48912 0.32622 -0.48564 C 0.31927 -0.47916 0.31007 -0.47569 0.30243 -0.47152 C 0.29601 -0.46805 0.29097 -0.46342 0.28455 -0.46041 C 0.27344 -0.46527 0.28299 -0.45949 0.27969 -0.49212 C 0.27951 -0.49398 0.27795 -0.49513 0.27743 -0.49675 C 0.27257 -0.5125 0.26823 -0.52824 0.25712 -0.53819 C 0.24965 -0.55509 0.23611 -0.56273 0.22378 -0.57453 C 0.21545 -0.58263 0.20851 -0.59004 0.19878 -0.59537 C 0.18333 -0.59444 0.1724 -0.59444 0.15833 -0.5905 C 0.15069 -0.58379 0.15052 -0.58495 0.14531 -0.57453 C 0.1434 -0.5706 0.13924 -0.56342 0.13924 -0.56342 C 0.14132 -0.55277 0.13872 -0.55486 0.13212 -0.55717 C 0.11771 -0.57245 0.13247 -0.55833 0.12257 -0.56504 C 0.11076 -0.57314 0.10104 -0.58611 0.08802 -0.5905 C 0.08021 -0.59791 0.06875 -0.60162 0.05955 -0.60486 C 0.04844 -0.60439 0.03733 -0.60462 0.02622 -0.60324 C 0.02031 -0.60254 0.01545 -0.58819 0.01076 -0.58425 C 0.00816 -0.57893 0.00729 -0.57407 0.0059 -0.56828 C 0.00625 -0.55555 0.00642 -0.54282 0.00712 -0.53009 C 0.00781 -0.51643 0.02378 -0.50902 0.03212 -0.50648 C 0.03368 -0.50532 0.03542 -0.50439 0.03698 -0.50324 C 0.03941 -0.50115 0.0441 -0.49675 0.0441 -0.49675 C 0.04583 -0.49328 0.04844 -0.49074 0.05 -0.48726 C 0.05122 -0.48425 0.05243 -0.47777 0.05243 -0.47777 C 0.05208 -0.47453 0.05226 -0.47106 0.05122 -0.46828 C 0.05052 -0.46666 0.04844 -0.46643 0.04757 -0.46504 C 0.04722 -0.46435 0.04549 -0.45625 0.04531 -0.45555 C 0.04462 -0.45162 0.04306 -0.43912 0.04167 -0.43657 C 0.03976 -0.4331 0.02934 -0.425 0.02622 -0.42384 C 0.02378 -0.42291 0.02153 -0.42175 0.0191 -0.4206 C 0.01788 -0.42013 0.01545 -0.41898 0.01545 -0.41898 C 0.0125 -0.4074 0.01406 -0.4125 0.01076 -0.40324 C 0.0092 -0.39097 0.0059 -0.37824 4.72222E-6 -0.36828 C -0.00347 -0.35416 -0.00278 -0.33773 0.00365 -0.32546 C -0.00347 -0.31041 0.00052 -0.29467 -0.00365 -0.27777 C -0.00399 -0.27199 -0.00399 -0.2662 -0.00469 -0.26041 C -0.00503 -0.25717 -0.00712 -0.25092 -0.00712 -0.25092 C -0.00781 -0.22569 -0.00556 -0.21319 -0.01076 -0.19375 C -0.0125 -0.16782 -0.01319 -0.16759 -0.01076 -0.13333 C -0.01007 -0.12245 -0.0059 -0.11041 -0.00365 -0.1 C -0.00469 -0.08055 -0.00139 -0.08541 -0.0059 -0.07962 L 4.72222E-6 -4.44444E-6 Z " pathEditMode="relative" ptsTypes="fffffffffffffffffffffffffffffffffffffffffffffffffffffffffffffffffffffffffffffffffffffffffffffffffffffffffffffffffAf">
                                      <p:cBhvr>
                                        <p:cTn id="10" dur="6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5.55556E-6 C -0.00052 0.00578 -0.00035 0.02059 -0.00348 0.02708 C -0.01007 0.04073 -0.02188 0.04791 -0.03334 0.05092 C -0.03959 0.05046 -0.04636 0.05208 -0.05226 0.0493 C -0.05504 0.04814 -0.05712 0.03981 -0.05712 0.03981 C -0.05938 0.03055 -0.0632 0.02198 -0.06546 0.01272 C -0.06684 0.00694 -0.06719 0.00092 -0.06893 -0.00464 C -0.07118 -0.01181 -0.075 -0.01806 -0.07726 -0.02524 C -0.08247 -0.04191 -0.07292 -0.0139 -0.07969 -0.03797 C -0.08403 -0.05348 -0.09132 -0.07107 -0.09879 -0.08404 C -0.1007 -0.09144 -0.10122 -0.09306 -0.10712 -0.09515 C -0.1224 -0.09399 -0.12813 -0.09931 -0.13559 -0.08566 C -0.1375 -0.06876 -0.14254 -0.06505 -0.15 -0.05232 C -0.15296 -0.04075 -0.15973 -0.022 -0.16893 -0.01737 C -0.17796 -0.01274 -0.18802 -0.01482 -0.19757 -0.01413 C -0.2073 -0.00695 -0.2165 0.00532 -0.22726 0.00948 C -0.23282 0.00254 -0.23837 -0.00279 -0.24289 -0.01112 C -0.24566 -0.01644 -0.25122 -0.02686 -0.25122 -0.02686 C -0.25799 -0.05857 -0.27101 -0.08427 -0.28802 -0.10788 C -0.29098 -0.1176 -0.2948 -0.14098 -0.30226 -0.14445 C -0.31025 -0.14098 -0.31164 -0.13866 -0.31667 -0.1301 C -0.32101 -0.11274 -0.31424 -0.1382 -0.32014 -0.12061 C -0.32118 -0.1176 -0.32257 -0.11112 -0.32257 -0.11112 C -0.32379 -0.09769 -0.32605 -0.08473 -0.32726 -0.0713 C -0.32691 -0.05394 -0.32726 -0.03635 -0.32622 -0.01899 C -0.32605 -0.01575 -0.32379 -0.0095 -0.32379 -0.0095 C -0.32344 0.00208 -0.32431 0.01411 -0.32257 0.02546 C -0.31997 0.04282 -0.31598 0.00092 -0.31789 0.01759 C -0.31997 0.03564 -0.31771 0.04374 -0.32726 0.05254 C -0.32813 0.05416 -0.32865 0.05601 -0.32969 0.05717 C -0.33177 0.05971 -0.33681 0.06365 -0.33681 0.06365 C -0.34011 0.06272 -0.3441 0.06342 -0.34636 0.06041 C -0.34879 0.05717 -0.34896 0.05069 -0.35226 0.0493 C -0.36285 0.04467 -0.37153 0.04536 -0.38334 0.04444 C -0.3908 0.04096 -0.38716 0.03726 -0.39046 0.0287 C -0.39219 0.02407 -0.3948 0.01967 -0.39757 0.01596 C -0.40556 0.00485 -0.41528 -5.55556E-6 -0.425 -0.00788 C -0.4573 -0.00464 -0.44948 -0.00649 -0.46789 0.00161 C -0.47605 0.00995 -0.47344 0.02221 -0.475 0.03495 C -0.47813 0.05971 -0.47917 0.08448 -0.48091 0.10948 C -0.48056 0.11226 -0.47934 0.11481 -0.47969 0.11759 C -0.47986 0.11944 -0.48143 0.12059 -0.48212 0.12221 C -0.48976 0.13958 -0.47535 0.11319 -0.49393 0.14444 C -0.50052 0.15555 -0.49202 0.14745 -0.5 0.15393 C -0.48941 0.15879 -0.49132 0.15624 -0.50122 0.15879 C -0.50417 0.15948 -0.50677 0.16087 -0.50955 0.16203 C -0.51754 0.16157 -0.5257 0.16342 -0.53334 0.16041 C -0.53716 0.15902 -0.54167 0.1493 -0.54167 0.1493 C -0.54358 0.15046 -0.54549 0.15254 -0.54757 0.15254 C -0.55122 0.15254 -0.55434 0.14305 -0.55591 0.13981 C -0.55868 0.12546 -0.5573 0.13124 -0.55955 0.12221 C -0.56025 0.11296 -0.55955 0.10624 -0.56302 0.09837 C -0.56684 0.09004 -0.56962 0.08726 -0.57136 0.07777 C -0.57101 0.07083 -0.57153 0.06388 -0.57014 0.05717 C -0.5698 0.05555 -0.56771 0.05647 -0.56667 0.05555 C -0.56164 0.05115 -0.56077 0.04814 -0.55469 0.04606 C -0.55122 0.04698 -0.54514 0.04837 -0.54514 0.0493 C -0.54323 0.06874 -0.54532 0.07569 -0.55712 0.08101 C -0.56233 0.08587 -0.56476 0.09583 -0.57014 0.09999 C -0.58004 0.1074 -0.59254 0.10971 -0.60348 0.11272 C -0.62292 0.1118 -0.63664 0.12036 -0.64879 0.10485 C -0.65278 0.08911 -0.65382 0.07337 -0.65591 0.05717 C -0.65747 0.04559 -0.65955 0.03425 -0.66059 0.02221 C -0.66146 0.01203 -0.65938 -0.00417 -0.66789 -0.00788 C -0.66945 -0.01042 -0.67136 -0.01274 -0.67257 -0.01575 C -0.67309 -0.01714 -0.6757 -0.02964 -0.67726 -0.03172 C -0.67917 -0.03427 -0.6823 -0.0345 -0.68455 -0.03635 C -0.68837 -0.04445 -0.68993 -0.05417 -0.69167 -0.06343 C -0.69132 -0.06829 -0.69167 -0.07339 -0.69046 -0.07779 C -0.68941 -0.08172 -0.68108 -0.08288 -0.67848 -0.08404 C -0.67726 -0.08519 -0.67587 -0.08589 -0.675 -0.08728 C -0.67431 -0.08866 -0.67466 -0.09075 -0.67379 -0.09191 C -0.66945 -0.09746 -0.66198 -0.09445 -0.65591 -0.09515 C -0.6474 -0.10279 -0.65157 -0.10093 -0.64393 -0.10302 C -0.64254 -0.11158 -0.64341 -0.11621 -0.64636 -0.12385 C -0.64861 -0.13866 -0.64584 -0.12501 -0.65122 -0.13959 C -0.65382 -0.14677 -0.65434 -0.15464 -0.65712 -0.16181 C -0.66007 -0.17709 -0.65764 -0.17107 -0.66302 -0.18079 C -0.66493 -0.1882 -0.66823 -0.19584 -0.67379 -0.19839 C -0.67466 -0.19931 -0.68091 -0.20464 -0.68091 -0.20626 C -0.68091 -0.20811 -0.67848 -0.20857 -0.67726 -0.2095 C -0.67118 -0.21436 -0.67275 -0.21274 -0.66424 -0.21413 C -0.64809 -0.2213 -0.63889 -0.21899 -0.61893 -0.21899 C -0.6132 -0.22177 -0.60712 -0.22292 -0.60122 -0.22524 C -0.59306 -0.23241 -0.58542 -0.24468 -0.57726 -0.2507 C -0.56667 -0.25834 -0.55174 -0.25765 -0.54046 -0.2588 C -0.53334 -0.26181 -0.53056 -0.26737 -0.52726 -0.27616 C -0.52691 -0.27941 -0.52674 -0.28265 -0.52622 -0.28566 C -0.5257 -0.2889 -0.52379 -0.29515 -0.52379 -0.29515 C -0.53316 -0.32547 -0.55052 -0.35464 -0.56789 -0.37779 C -0.57014 -0.38079 -0.58195 -0.38195 -0.58455 -0.38241 C -0.59566 -0.38149 -0.60521 -0.38241 -0.61546 -0.37779 C -0.62066 -0.37941 -0.62691 -0.37779 -0.63091 -0.38241 C -0.63368 -0.38566 -0.6316 -0.39191 -0.63212 -0.39677 C -0.6323 -0.39885 -0.6349 -0.40348 -0.63334 -0.40302 C -0.60122 -0.39491 -0.5698 -0.38288 -0.53802 -0.37292 C -0.52726 -0.32154 -0.51997 -0.27663 -0.51546 -0.22385 C -0.51233 -0.18728 -0.5132 -0.19353 -0.50834 -0.16505 C -0.50747 -0.16019 -0.50747 -0.1551 -0.50591 -0.1507 C -0.50434 -0.14654 -0.5 -0.13959 -0.5 -0.13959 C -0.49254 -0.14121 -0.48681 -0.14468 -0.47969 -0.14746 C -0.47605 -0.15255 -0.47136 -0.15626 -0.46789 -0.16181 C -0.46546 -0.16552 -0.46476 -0.16945 -0.46181 -0.17292 C -0.4573 -0.17802 -0.45782 -0.17454 -0.45348 -0.17779 C -0.44896 -0.18103 -0.44566 -0.18473 -0.44167 -0.1889 C -0.44028 -0.19422 -0.4375 -0.19677 -0.43559 -0.20163 C -0.42778 -0.2176 -0.43368 -0.23843 -0.42726 -0.25556 C -0.42136 -0.28843 -0.42622 -0.25672 -0.42622 -0.32524 C -0.42622 -0.3426 -0.43716 -0.4014 -0.41667 -0.42061 C -0.41094 -0.43149 -0.41789 -0.42015 -0.41059 -0.42686 C -0.40695 -0.4301 -0.40417 -0.43704 -0.40122 -0.44121 C -0.39931 -0.45394 -0.40174 -0.44491 -0.39636 -0.45394 C -0.39427 -0.45741 -0.39046 -0.46505 -0.39046 -0.46505 C -0.38872 -0.472 -0.3875 -0.47941 -0.38455 -0.48566 C -0.38421 -0.49306 -0.38438 -0.50047 -0.38334 -0.50788 C -0.38264 -0.51343 -0.37622 -0.51922 -0.37379 -0.52385 C -0.37032 -0.53033 -0.3658 -0.53589 -0.36302 -0.54283 C -0.36129 -0.54746 -0.35903 -0.5551 -0.35591 -0.55857 C -0.35313 -0.56181 -0.34983 -0.56228 -0.34636 -0.56343 C -0.33802 -0.56922 -0.32813 -0.572 -0.31893 -0.57454 C -0.31181 -0.58126 -0.30886 -0.59144 -0.30122 -0.59677 C -0.29601 -0.60718 -0.28646 -0.60672 -0.27848 -0.61112 C -0.27691 -0.61204 -0.27535 -0.61343 -0.27379 -0.61413 C -0.27066 -0.61552 -0.26424 -0.61737 -0.26424 -0.61737 C -0.25955 -0.61621 -0.25417 -0.61737 -0.25 -0.61413 C -0.24775 -0.61251 -0.24757 -0.60464 -0.24757 -0.60464 C -0.24792 -0.5926 -0.24809 -0.58033 -0.24879 -0.56829 C -0.24914 -0.56343 -0.25087 -0.56274 -0.25226 -0.55857 C -0.2533 -0.55556 -0.25469 -0.54908 -0.25469 -0.54908 C -0.25382 -0.54167 -0.25469 -0.53357 -0.25226 -0.52686 C -0.25052 -0.522 -0.2448 -0.52246 -0.24167 -0.51899 C -0.23334 -0.50927 -0.2257 -0.50024 -0.21667 -0.49191 C -0.21025 -0.49237 -0.20382 -0.49167 -0.19757 -0.49353 C -0.1941 -0.49445 -0.18577 -0.51575 -0.18455 -0.51737 C -0.17813 -0.52593 -0.16823 -0.53704 -0.15955 -0.54121 C -0.15695 -0.54654 -0.15608 -0.55186 -0.15348 -0.55718 C -0.15226 -0.5632 -0.15191 -0.57061 -0.15 -0.57616 C -0.14861 -0.58033 -0.14601 -0.58218 -0.14393 -0.58566 C -0.13889 -0.59353 -0.13542 -0.60024 -0.12848 -0.60464 C -0.12084 -0.61482 -0.1125 -0.62084 -0.10712 -0.63334 C -0.10521 -0.65718 -0.10539 -0.66876 -0.09393 -0.68728 C -0.09323 -0.69052 -0.0941 -0.69561 -0.09167 -0.69677 C -0.08976 -0.69769 -0.09098 -0.69144 -0.09046 -0.6889 C -0.08924 -0.68149 -0.0882 -0.67501 -0.08559 -0.66829 C -0.08282 -0.6463 -0.08125 -0.63936 -0.06789 -0.62385 C -0.06615 -0.62177 -0.06459 -0.61968 -0.06302 -0.61737 C -0.06007 -0.61274 -0.05469 -0.60302 -0.05469 -0.60302 C -0.05174 -0.59237 -0.04983 -0.58079 -0.04514 -0.5713 C -0.04358 -0.56343 -0.04132 -0.55209 -0.03681 -0.54607 C -0.02882 -0.53542 -0.0382 -0.55255 -0.02969 -0.53635 C -0.02448 -0.5264 -0.02066 -0.51621 -0.01302 -0.5095 C -0.00834 -0.50556 -0.00417 -0.49931 0.00121 -0.49839 C 0.00989 -0.497 0.01875 -0.49723 0.02743 -0.49677 C 0.03698 -0.49839 0.0467 -0.49862 0.05607 -0.50163 C 0.06718 -0.5051 0.07482 -0.53427 0.07986 -0.54746 C 0.08125 -0.55834 0.07882 -0.56297 0.08698 -0.56019 C 0.09444 -0.5389 0.10399 -0.51806 0.10833 -0.49515 C 0.1118 -0.47663 0.11666 -0.43357 0.12274 -0.41737 C 0.12413 -0.40927 0.12395 -0.39839 0.11909 -0.39191 C 0.1177 -0.39005 0.11614 -0.38843 0.11441 -0.38728 C 0.11215 -0.38566 0.10711 -0.38404 0.10711 -0.38404 C 0.08698 -0.3845 0.06666 -0.38427 0.04652 -0.38566 C 0.04305 -0.38589 0.04027 -0.38936 0.03698 -0.39052 C 0.03038 -0.39283 0.025 -0.39399 0.01788 -0.39515 C 0.00451 -0.4014 -0.00851 -0.40441 -0.02257 -0.40626 C -0.03143 -0.41228 -0.03108 -0.41274 -0.04289 -0.41413 C -0.05261 -0.4176 -0.06181 -0.41945 -0.07136 -0.42385 C -0.07483 -0.42154 -0.07882 -0.42015 -0.08212 -0.41737 C -0.08889 -0.41135 -0.09445 -0.40279 -0.10122 -0.39677 C -0.11181 -0.37755 -0.11632 -0.3551 -0.11893 -0.33172 C -0.11858 -0.31691 -0.11962 -0.30186 -0.11789 -0.28728 C -0.11754 -0.2838 -0.11476 -0.28195 -0.11302 -0.27941 C -0.10643 -0.26945 -0.1 -0.26343 -0.09393 -0.25232 C -0.08907 -0.22339 -0.06077 -0.21899 -0.04289 -0.21737 C -0.0349 -0.21667 -0.02691 -0.21621 -0.01893 -0.21575 C -0.00782 -0.21505 0.00329 -0.21459 0.01441 -0.21413 C 0.01666 -0.20441 0.01892 -0.19584 0.02031 -0.18566 C 0.02083 -0.16922 0.02274 -0.15279 0.02274 -0.13635 C 0.02274 -0.11783 0.02361 -0.09908 0.02152 -0.08079 C 0.021 -0.07616 0.01545 -0.06968 0.01545 -0.06968 C 0.0151 -0.06806 0.01493 -0.06644 0.01441 -0.06505 C 0.01371 -0.0632 0.01163 -0.06204 0.01198 -0.06019 C 0.01198 -0.05973 0.01892 -0.05718 0.01909 -0.05718 C 0.02309 -0.05765 0.02725 -0.05695 0.03107 -0.05857 C 0.04253 -0.0632 0.0427 -0.08056 0.05607 -0.08404 C 0.06041 -0.08704 0.06319 -0.09167 0.06788 -0.09353 C 0.0809 -0.09862 0.09496 -0.0963 0.10833 -0.10001 C 0.11823 -0.09954 0.12829 -0.10024 0.13819 -0.09839 C 0.14218 -0.09769 0.14357 -0.08589 0.14409 -0.08241 C 0.14496 -0.07709 0.14652 -0.06667 0.14652 -0.06667 C 0.146 -0.05649 0.14965 -0.04144 0.14288 -0.03635 C 0.13958 -0.0338 0.12656 -0.03195 0.12378 -0.03172 C 0.10399 -0.03079 0.0842 -0.03056 0.06441 -0.0301 C 0.04722 -0.02431 0.05486 -0.02709 0.02378 -0.0301 C 0.02343 -0.02941 0.01979 -0.02107 0.01909 -0.02061 C 0.01701 -0.01876 0.01198 -0.01737 0.01198 -0.01737 C 0.00989 -0.01343 0.00954 -0.01158 0.00607 -0.0095 C 0.00382 -0.00811 0.00121 -0.00741 -0.00122 -0.00626 C -0.0066 -0.00394 -0.00556 -0.00555 3.88889E-6 -5.55556E-6 Z " pathEditMode="relative" ptsTypes="fffffffffffffffffffffffffffffffffffffffffffffffffffffffffffffffffffffffffffffffffffffffffffffffffffffffffffffffffffffffffffffffffffffffffffffffffffffffffffffffffffffffffffffffffffffffffffffffffffffff">
                                      <p:cBhvr>
                                        <p:cTn id="12" dur="6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1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Obrázek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5434" y="1700808"/>
            <a:ext cx="4428566" cy="3645024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5064"/>
            <a:ext cx="4715434" cy="2843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90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5460" y="2564904"/>
            <a:ext cx="4542521" cy="2715845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42154"/>
            <a:ext cx="4572000" cy="271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6489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Motion origin="layout" path="M 7.77778E-6 -2.22222E-6 C -0.02551 0.00047 -0.05121 0.0007 -0.07673 0.00162 C -0.10034 0.00255 -0.12395 0.01042 -0.14756 0.01297 C -0.15572 0.01505 -0.16371 0.01621 -0.17187 0.01783 C -0.18142 0.01968 -0.19044 0.02408 -0.19999 0.02593 C -0.20208 0.02709 -0.20399 0.02824 -0.20607 0.02917 C -0.20798 0.02986 -0.21024 0.02986 -0.21215 0.03079 C -0.21353 0.03148 -0.2144 0.0331 -0.21579 0.03403 C -0.22708 0.04144 -0.25208 0.04861 -0.26458 0.05023 C -0.27013 0.05209 -0.27621 0.0507 -0.28159 0.05348 C -0.28437 0.05486 -0.28506 0.06065 -0.28784 0.06158 C -0.29166 0.06273 -0.29652 0.06412 -0.29999 0.06667 C -0.3059 0.07107 -0.30642 0.07361 -0.31215 0.07639 C -0.31787 0.07917 -0.32517 0.07824 -0.33037 0.08287 C -0.34044 0.09167 -0.34114 0.09213 -0.35242 0.09584 C -0.36058 0.10232 -0.36961 0.10324 -0.37794 0.1088 C -0.38246 0.11181 -0.39149 0.11852 -0.39149 0.11852 C -0.3986 0.13264 -0.41319 0.14398 -0.42551 0.14954 C -0.43385 0.15857 -0.44183 0.16806 -0.44999 0.17709 C -0.4526 0.1801 -0.45572 0.18241 -0.4585 0.18519 C -0.46093 0.1875 -0.46579 0.19167 -0.46579 0.19167 C -0.47048 0.20116 -0.47985 0.20463 -0.48784 0.2081 C -0.49062 0.20926 -0.4927 0.2125 -0.49513 0.21459 C -0.49635 0.21574 -0.49878 0.21783 -0.49878 0.21783 C -0.50121 0.22292 -0.50416 0.225 -0.50728 0.22917 " pathEditMode="relative" ptsTypes="ffffffffffffffffffffffff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26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Báseň</a:t>
            </a:r>
            <a:r>
              <a:rPr lang="cs-CZ" dirty="0"/>
              <a:t>: </a:t>
            </a:r>
            <a:r>
              <a:rPr lang="cs-CZ" dirty="0" smtClean="0"/>
              <a:t> Zuzana </a:t>
            </a:r>
            <a:r>
              <a:rPr lang="cs-CZ" dirty="0"/>
              <a:t>Pospíšilová,</a:t>
            </a:r>
          </a:p>
          <a:p>
            <a:pPr marL="0" indent="0">
              <a:buNone/>
            </a:pPr>
            <a:r>
              <a:rPr lang="cs-CZ" dirty="0"/>
              <a:t>                      </a:t>
            </a:r>
            <a:r>
              <a:rPr lang="cs-CZ" dirty="0" smtClean="0"/>
              <a:t>  Veršovaná </a:t>
            </a:r>
            <a:r>
              <a:rPr lang="cs-CZ" dirty="0"/>
              <a:t>encyklopedie,</a:t>
            </a:r>
          </a:p>
          <a:p>
            <a:pPr marL="0" indent="0">
              <a:buNone/>
            </a:pPr>
            <a:r>
              <a:rPr lang="cs-CZ" dirty="0"/>
              <a:t>                     </a:t>
            </a:r>
            <a:r>
              <a:rPr lang="cs-CZ" dirty="0" smtClean="0"/>
              <a:t>   </a:t>
            </a:r>
            <a:r>
              <a:rPr lang="cs-CZ" dirty="0"/>
              <a:t>Portál, s.r.o., Praha 2010</a:t>
            </a:r>
          </a:p>
          <a:p>
            <a:pPr marL="0" indent="0">
              <a:buNone/>
            </a:pPr>
            <a:r>
              <a:rPr lang="cs-CZ" dirty="0" smtClean="0"/>
              <a:t>       Obrázky</a:t>
            </a:r>
            <a:r>
              <a:rPr lang="cs-CZ"/>
              <a:t>: </a:t>
            </a:r>
            <a:r>
              <a:rPr lang="cs-CZ"/>
              <a:t>Klipart - </a:t>
            </a:r>
            <a:r>
              <a:rPr lang="cs-CZ">
                <a:hlinkClick r:id="rId2"/>
              </a:rPr>
              <a:t>http://office.microsoft.com/cs-cz/images</a:t>
            </a:r>
            <a:r>
              <a:rPr lang="cs-CZ">
                <a:hlinkClick r:id="rId2"/>
              </a:rPr>
              <a:t>/?</a:t>
            </a:r>
            <a:r>
              <a:rPr lang="cs-CZ" smtClean="0">
                <a:hlinkClick r:id="rId2"/>
              </a:rPr>
              <a:t>CTT=6&amp;ver=14&amp;app=powerpnt.exe</a:t>
            </a:r>
            <a:endParaRPr lang="cs-CZ" smtClean="0"/>
          </a:p>
          <a:p>
            <a:pPr marL="0" indent="0">
              <a:buNone/>
            </a:pPr>
            <a:r>
              <a:rPr lang="cs-CZ" smtClean="0"/>
              <a:t> </a:t>
            </a:r>
            <a:endParaRPr lang="cs-CZ" dirty="0"/>
          </a:p>
          <a:p>
            <a:pPr marL="68580" indent="0">
              <a:buNone/>
            </a:pPr>
            <a:r>
              <a:rPr lang="cs-CZ" dirty="0" smtClean="0"/>
              <a:t>   Fotografie</a:t>
            </a:r>
            <a:r>
              <a:rPr lang="cs-CZ" dirty="0"/>
              <a:t>: archiv </a:t>
            </a:r>
            <a:r>
              <a:rPr lang="cs-CZ" dirty="0" smtClean="0"/>
              <a:t>autora</a:t>
            </a:r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555776" y="980728"/>
            <a:ext cx="34034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sz="3600" b="1" dirty="0"/>
              <a:t>Použité zdroje:</a:t>
            </a:r>
          </a:p>
        </p:txBody>
      </p:sp>
    </p:spTree>
    <p:extLst>
      <p:ext uri="{BB962C8B-B14F-4D97-AF65-F5344CB8AC3E}">
        <p14:creationId xmlns:p14="http://schemas.microsoft.com/office/powerpoint/2010/main" val="4054500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148</TotalTime>
  <Words>169</Words>
  <Application>Microsoft Office PowerPoint</Application>
  <PresentationFormat>Předvádění na obrazovce (4:3)</PresentationFormat>
  <Paragraphs>49</Paragraphs>
  <Slides>10</Slides>
  <Notes>1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Austin</vt:lpstr>
      <vt:lpstr>Prezentace aplikace PowerPoint</vt:lpstr>
      <vt:lpstr>Louka</vt:lpstr>
      <vt:lpstr>Život na louce</vt:lpstr>
      <vt:lpstr> Znáš  luční rostliny a živočichy? </vt:lpstr>
      <vt:lpstr> </vt:lpstr>
      <vt:lpstr> </vt:lpstr>
      <vt:lpstr>Prezentace aplikace PowerPoint</vt:lpstr>
      <vt:lpstr>Prezentace aplikace PowerPoint</vt:lpstr>
      <vt:lpstr>Prezentace aplikace PowerPoint</vt:lpstr>
      <vt:lpstr>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26</cp:revision>
  <dcterms:created xsi:type="dcterms:W3CDTF">2011-09-07T19:34:58Z</dcterms:created>
  <dcterms:modified xsi:type="dcterms:W3CDTF">2011-11-29T08:36:45Z</dcterms:modified>
</cp:coreProperties>
</file>