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62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26968-04B6-4761-8BF3-DEF826C31E93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F7C8A55-FF15-47D2-B51B-D94F66CBB538}">
      <dgm:prSet phldrT="[Text]"/>
      <dgm:spPr/>
      <dgm:t>
        <a:bodyPr/>
        <a:lstStyle/>
        <a:p>
          <a:r>
            <a:rPr lang="cs-CZ" dirty="0" err="1" smtClean="0"/>
            <a:t>for</a:t>
          </a:r>
          <a:endParaRPr lang="cs-CZ" dirty="0"/>
        </a:p>
      </dgm:t>
    </dgm:pt>
    <dgm:pt modelId="{A98B41BD-768A-40D2-A20D-DAD0A029F7E6}" type="parTrans" cxnId="{8552F2B2-765D-4472-9F89-8DE110AA27DE}">
      <dgm:prSet/>
      <dgm:spPr/>
      <dgm:t>
        <a:bodyPr/>
        <a:lstStyle/>
        <a:p>
          <a:endParaRPr lang="cs-CZ"/>
        </a:p>
      </dgm:t>
    </dgm:pt>
    <dgm:pt modelId="{60B00489-D8FD-4E17-8EEF-6438930F75AD}" type="sibTrans" cxnId="{8552F2B2-765D-4472-9F89-8DE110AA27DE}">
      <dgm:prSet/>
      <dgm:spPr/>
      <dgm:t>
        <a:bodyPr/>
        <a:lstStyle/>
        <a:p>
          <a:endParaRPr lang="cs-CZ"/>
        </a:p>
      </dgm:t>
    </dgm:pt>
    <dgm:pt modelId="{CCDD5ABE-1B48-484D-B749-1C900F930D38}">
      <dgm:prSet phldrT="[Text]"/>
      <dgm:spPr/>
      <dgm:t>
        <a:bodyPr/>
        <a:lstStyle/>
        <a:p>
          <a:r>
            <a:rPr lang="cs-CZ" dirty="0" err="1" smtClean="0"/>
            <a:t>Every</a:t>
          </a:r>
          <a:r>
            <a:rPr lang="cs-CZ" dirty="0" smtClean="0"/>
            <a:t> girl </a:t>
          </a:r>
          <a:r>
            <a:rPr lang="cs-CZ" dirty="0" err="1" smtClean="0"/>
            <a:t>and</a:t>
          </a:r>
          <a:r>
            <a:rPr lang="cs-CZ" dirty="0" smtClean="0"/>
            <a:t> boy</a:t>
          </a:r>
          <a:endParaRPr lang="cs-CZ" dirty="0"/>
        </a:p>
      </dgm:t>
    </dgm:pt>
    <dgm:pt modelId="{3ABEBE25-B8EB-412E-9DD6-7DAD1A6AC4AD}" type="parTrans" cxnId="{9081F4F4-2CAE-4C2C-B307-3E92D36F7C24}">
      <dgm:prSet/>
      <dgm:spPr/>
      <dgm:t>
        <a:bodyPr/>
        <a:lstStyle/>
        <a:p>
          <a:endParaRPr lang="cs-CZ"/>
        </a:p>
      </dgm:t>
    </dgm:pt>
    <dgm:pt modelId="{42E931E8-11A0-448F-B5B2-918AD7DB4477}" type="sibTrans" cxnId="{9081F4F4-2CAE-4C2C-B307-3E92D36F7C24}">
      <dgm:prSet/>
      <dgm:spPr/>
      <dgm:t>
        <a:bodyPr/>
        <a:lstStyle/>
        <a:p>
          <a:endParaRPr lang="cs-CZ"/>
        </a:p>
      </dgm:t>
    </dgm:pt>
    <dgm:pt modelId="{F6A5DB34-A727-466E-A5C8-692B1703B52B}">
      <dgm:prSet phldrT="[Text]"/>
      <dgm:spPr/>
      <dgm:t>
        <a:bodyPr/>
        <a:lstStyle/>
        <a:p>
          <a:r>
            <a:rPr lang="cs-CZ" dirty="0" err="1" smtClean="0"/>
            <a:t>mommy</a:t>
          </a:r>
          <a:endParaRPr lang="cs-CZ" dirty="0"/>
        </a:p>
      </dgm:t>
    </dgm:pt>
    <dgm:pt modelId="{FE44AFFD-A5B3-49A9-AD39-BE34A9C41A7E}" type="parTrans" cxnId="{74FA2495-1312-450D-99AD-98269B5109AF}">
      <dgm:prSet/>
      <dgm:spPr/>
      <dgm:t>
        <a:bodyPr/>
        <a:lstStyle/>
        <a:p>
          <a:endParaRPr lang="cs-CZ"/>
        </a:p>
      </dgm:t>
    </dgm:pt>
    <dgm:pt modelId="{86D47229-A10F-4286-86A9-80EBD761F3C8}" type="sibTrans" cxnId="{74FA2495-1312-450D-99AD-98269B5109AF}">
      <dgm:prSet/>
      <dgm:spPr/>
      <dgm:t>
        <a:bodyPr/>
        <a:lstStyle/>
        <a:p>
          <a:endParaRPr lang="cs-CZ"/>
        </a:p>
      </dgm:t>
    </dgm:pt>
    <dgm:pt modelId="{B02C5871-8E8A-4D63-A093-2D3D29C1D7B5}">
      <dgm:prSet phldrT="[Text]"/>
      <dgm:spPr/>
      <dgm:t>
        <a:bodyPr/>
        <a:lstStyle/>
        <a:p>
          <a:r>
            <a:rPr lang="cs-CZ" dirty="0" err="1" smtClean="0"/>
            <a:t>Tommy</a:t>
          </a:r>
          <a:endParaRPr lang="cs-CZ" dirty="0"/>
        </a:p>
      </dgm:t>
    </dgm:pt>
    <dgm:pt modelId="{21450026-2EED-4948-B541-DBC21266D7A6}" type="parTrans" cxnId="{4F1D6960-4A35-41F0-84DE-4E6B8429ABC5}">
      <dgm:prSet/>
      <dgm:spPr/>
      <dgm:t>
        <a:bodyPr/>
        <a:lstStyle/>
        <a:p>
          <a:endParaRPr lang="cs-CZ"/>
        </a:p>
      </dgm:t>
    </dgm:pt>
    <dgm:pt modelId="{374196E6-DBD6-4357-BC75-626CF8EF68EA}" type="sibTrans" cxnId="{4F1D6960-4A35-41F0-84DE-4E6B8429ABC5}">
      <dgm:prSet/>
      <dgm:spPr/>
      <dgm:t>
        <a:bodyPr/>
        <a:lstStyle/>
        <a:p>
          <a:endParaRPr lang="cs-CZ"/>
        </a:p>
      </dgm:t>
    </dgm:pt>
    <dgm:pt modelId="{332B90ED-2D93-4F61-800E-5691C2E9F921}">
      <dgm:prSet phldrT="[Text]"/>
      <dgm:spPr/>
      <dgm:t>
        <a:bodyPr/>
        <a:lstStyle/>
        <a:p>
          <a:r>
            <a:rPr lang="cs-CZ" dirty="0" smtClean="0"/>
            <a:t>Sister </a:t>
          </a:r>
          <a:r>
            <a:rPr lang="cs-CZ" dirty="0" err="1" smtClean="0"/>
            <a:t>Sue</a:t>
          </a:r>
          <a:endParaRPr lang="cs-CZ" dirty="0"/>
        </a:p>
      </dgm:t>
    </dgm:pt>
    <dgm:pt modelId="{F8369293-DF79-4731-B127-3680F7EED501}" type="parTrans" cxnId="{0F108983-B50C-4046-B625-EC4B64224273}">
      <dgm:prSet/>
      <dgm:spPr/>
      <dgm:t>
        <a:bodyPr/>
        <a:lstStyle/>
        <a:p>
          <a:endParaRPr lang="cs-CZ"/>
        </a:p>
      </dgm:t>
    </dgm:pt>
    <dgm:pt modelId="{EE2CBFDB-44A5-4D98-876A-B8C3027A9B9F}" type="sibTrans" cxnId="{0F108983-B50C-4046-B625-EC4B64224273}">
      <dgm:prSet/>
      <dgm:spPr/>
      <dgm:t>
        <a:bodyPr/>
        <a:lstStyle/>
        <a:p>
          <a:endParaRPr lang="cs-CZ"/>
        </a:p>
      </dgm:t>
    </dgm:pt>
    <dgm:pt modelId="{9EC5B0EA-15C8-4464-BC4A-A2FCC034A431}" type="pres">
      <dgm:prSet presAssocID="{DAA26968-04B6-4761-8BF3-DEF826C31E9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FA55416-21CA-4811-B250-C450058B4B55}" type="pres">
      <dgm:prSet presAssocID="{1F7C8A55-FF15-47D2-B51B-D94F66CBB538}" presName="centerShape" presStyleLbl="node0" presStyleIdx="0" presStyleCnt="1"/>
      <dgm:spPr/>
      <dgm:t>
        <a:bodyPr/>
        <a:lstStyle/>
        <a:p>
          <a:endParaRPr lang="cs-CZ"/>
        </a:p>
      </dgm:t>
    </dgm:pt>
    <dgm:pt modelId="{8AAA27CF-99E4-4A4F-AE01-63D6B1AFAE6A}" type="pres">
      <dgm:prSet presAssocID="{CCDD5ABE-1B48-484D-B749-1C900F930D38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5C088A-A4C7-419E-87B2-F0D476B45CF7}" type="pres">
      <dgm:prSet presAssocID="{CCDD5ABE-1B48-484D-B749-1C900F930D38}" presName="dummy" presStyleCnt="0"/>
      <dgm:spPr/>
    </dgm:pt>
    <dgm:pt modelId="{5F8C7C42-FBBA-4316-9A5C-9AC244F1885E}" type="pres">
      <dgm:prSet presAssocID="{42E931E8-11A0-448F-B5B2-918AD7DB4477}" presName="sibTrans" presStyleLbl="sibTrans2D1" presStyleIdx="0" presStyleCnt="4"/>
      <dgm:spPr/>
      <dgm:t>
        <a:bodyPr/>
        <a:lstStyle/>
        <a:p>
          <a:endParaRPr lang="cs-CZ"/>
        </a:p>
      </dgm:t>
    </dgm:pt>
    <dgm:pt modelId="{DD47B24D-6A70-4EFC-931B-A78F3C44E9AD}" type="pres">
      <dgm:prSet presAssocID="{F6A5DB34-A727-466E-A5C8-692B1703B52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DA1CF4-A686-4312-ACDF-3D48FBE75A17}" type="pres">
      <dgm:prSet presAssocID="{F6A5DB34-A727-466E-A5C8-692B1703B52B}" presName="dummy" presStyleCnt="0"/>
      <dgm:spPr/>
    </dgm:pt>
    <dgm:pt modelId="{C612F2CD-B1A1-493F-8315-5766FC7543C1}" type="pres">
      <dgm:prSet presAssocID="{86D47229-A10F-4286-86A9-80EBD761F3C8}" presName="sibTrans" presStyleLbl="sibTrans2D1" presStyleIdx="1" presStyleCnt="4"/>
      <dgm:spPr/>
      <dgm:t>
        <a:bodyPr/>
        <a:lstStyle/>
        <a:p>
          <a:endParaRPr lang="cs-CZ"/>
        </a:p>
      </dgm:t>
    </dgm:pt>
    <dgm:pt modelId="{89F818BD-78F3-448E-9DA3-40E3DBE7E059}" type="pres">
      <dgm:prSet presAssocID="{B02C5871-8E8A-4D63-A093-2D3D29C1D7B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1F91A0-504A-4836-8AE0-6EA99450F9E5}" type="pres">
      <dgm:prSet presAssocID="{B02C5871-8E8A-4D63-A093-2D3D29C1D7B5}" presName="dummy" presStyleCnt="0"/>
      <dgm:spPr/>
    </dgm:pt>
    <dgm:pt modelId="{E713E0E9-4CB3-409E-9268-3F375DE52AB2}" type="pres">
      <dgm:prSet presAssocID="{374196E6-DBD6-4357-BC75-626CF8EF68EA}" presName="sibTrans" presStyleLbl="sibTrans2D1" presStyleIdx="2" presStyleCnt="4"/>
      <dgm:spPr/>
      <dgm:t>
        <a:bodyPr/>
        <a:lstStyle/>
        <a:p>
          <a:endParaRPr lang="cs-CZ"/>
        </a:p>
      </dgm:t>
    </dgm:pt>
    <dgm:pt modelId="{483369D3-98AD-4F85-B956-839B873910B3}" type="pres">
      <dgm:prSet presAssocID="{332B90ED-2D93-4F61-800E-5691C2E9F9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A5FBD7-C0ED-46C4-B5AB-2DE94AB85BD8}" type="pres">
      <dgm:prSet presAssocID="{332B90ED-2D93-4F61-800E-5691C2E9F921}" presName="dummy" presStyleCnt="0"/>
      <dgm:spPr/>
    </dgm:pt>
    <dgm:pt modelId="{A1DA83B3-66E2-4659-AB75-97558F8513B5}" type="pres">
      <dgm:prSet presAssocID="{EE2CBFDB-44A5-4D98-876A-B8C3027A9B9F}" presName="sibTrans" presStyleLbl="sibTrans2D1" presStyleIdx="3" presStyleCnt="4"/>
      <dgm:spPr/>
      <dgm:t>
        <a:bodyPr/>
        <a:lstStyle/>
        <a:p>
          <a:endParaRPr lang="cs-CZ"/>
        </a:p>
      </dgm:t>
    </dgm:pt>
  </dgm:ptLst>
  <dgm:cxnLst>
    <dgm:cxn modelId="{5ECA3528-006D-47FE-8DD4-502EBECEB7F9}" type="presOf" srcId="{332B90ED-2D93-4F61-800E-5691C2E9F921}" destId="{483369D3-98AD-4F85-B956-839B873910B3}" srcOrd="0" destOrd="0" presId="urn:microsoft.com/office/officeart/2005/8/layout/radial6"/>
    <dgm:cxn modelId="{43E9A0AA-4AC4-4DA3-A1DB-84C3147F1669}" type="presOf" srcId="{374196E6-DBD6-4357-BC75-626CF8EF68EA}" destId="{E713E0E9-4CB3-409E-9268-3F375DE52AB2}" srcOrd="0" destOrd="0" presId="urn:microsoft.com/office/officeart/2005/8/layout/radial6"/>
    <dgm:cxn modelId="{32230198-7F7E-496E-A90A-B4DC471030C4}" type="presOf" srcId="{42E931E8-11A0-448F-B5B2-918AD7DB4477}" destId="{5F8C7C42-FBBA-4316-9A5C-9AC244F1885E}" srcOrd="0" destOrd="0" presId="urn:microsoft.com/office/officeart/2005/8/layout/radial6"/>
    <dgm:cxn modelId="{74FA2495-1312-450D-99AD-98269B5109AF}" srcId="{1F7C8A55-FF15-47D2-B51B-D94F66CBB538}" destId="{F6A5DB34-A727-466E-A5C8-692B1703B52B}" srcOrd="1" destOrd="0" parTransId="{FE44AFFD-A5B3-49A9-AD39-BE34A9C41A7E}" sibTransId="{86D47229-A10F-4286-86A9-80EBD761F3C8}"/>
    <dgm:cxn modelId="{0F108983-B50C-4046-B625-EC4B64224273}" srcId="{1F7C8A55-FF15-47D2-B51B-D94F66CBB538}" destId="{332B90ED-2D93-4F61-800E-5691C2E9F921}" srcOrd="3" destOrd="0" parTransId="{F8369293-DF79-4731-B127-3680F7EED501}" sibTransId="{EE2CBFDB-44A5-4D98-876A-B8C3027A9B9F}"/>
    <dgm:cxn modelId="{96AA1CEB-D9C3-469A-B577-C116C6F0B67A}" type="presOf" srcId="{CCDD5ABE-1B48-484D-B749-1C900F930D38}" destId="{8AAA27CF-99E4-4A4F-AE01-63D6B1AFAE6A}" srcOrd="0" destOrd="0" presId="urn:microsoft.com/office/officeart/2005/8/layout/radial6"/>
    <dgm:cxn modelId="{8552F2B2-765D-4472-9F89-8DE110AA27DE}" srcId="{DAA26968-04B6-4761-8BF3-DEF826C31E93}" destId="{1F7C8A55-FF15-47D2-B51B-D94F66CBB538}" srcOrd="0" destOrd="0" parTransId="{A98B41BD-768A-40D2-A20D-DAD0A029F7E6}" sibTransId="{60B00489-D8FD-4E17-8EEF-6438930F75AD}"/>
    <dgm:cxn modelId="{79840EFD-59F2-420F-B123-F7DC6A4ED648}" type="presOf" srcId="{1F7C8A55-FF15-47D2-B51B-D94F66CBB538}" destId="{8FA55416-21CA-4811-B250-C450058B4B55}" srcOrd="0" destOrd="0" presId="urn:microsoft.com/office/officeart/2005/8/layout/radial6"/>
    <dgm:cxn modelId="{AE27347C-1838-4B5D-A677-CBC08147E517}" type="presOf" srcId="{86D47229-A10F-4286-86A9-80EBD761F3C8}" destId="{C612F2CD-B1A1-493F-8315-5766FC7543C1}" srcOrd="0" destOrd="0" presId="urn:microsoft.com/office/officeart/2005/8/layout/radial6"/>
    <dgm:cxn modelId="{3E05BE4B-3198-4427-81CB-177B0B880DE9}" type="presOf" srcId="{F6A5DB34-A727-466E-A5C8-692B1703B52B}" destId="{DD47B24D-6A70-4EFC-931B-A78F3C44E9AD}" srcOrd="0" destOrd="0" presId="urn:microsoft.com/office/officeart/2005/8/layout/radial6"/>
    <dgm:cxn modelId="{A78965A0-DF0A-4A5D-BCE3-43FBEEC551FF}" type="presOf" srcId="{EE2CBFDB-44A5-4D98-876A-B8C3027A9B9F}" destId="{A1DA83B3-66E2-4659-AB75-97558F8513B5}" srcOrd="0" destOrd="0" presId="urn:microsoft.com/office/officeart/2005/8/layout/radial6"/>
    <dgm:cxn modelId="{B6A6CE36-FC36-418B-AEC5-0394C709F16C}" type="presOf" srcId="{B02C5871-8E8A-4D63-A093-2D3D29C1D7B5}" destId="{89F818BD-78F3-448E-9DA3-40E3DBE7E059}" srcOrd="0" destOrd="0" presId="urn:microsoft.com/office/officeart/2005/8/layout/radial6"/>
    <dgm:cxn modelId="{FE89735F-D1B4-41EA-8BA3-5C04ACB1A3EB}" type="presOf" srcId="{DAA26968-04B6-4761-8BF3-DEF826C31E93}" destId="{9EC5B0EA-15C8-4464-BC4A-A2FCC034A431}" srcOrd="0" destOrd="0" presId="urn:microsoft.com/office/officeart/2005/8/layout/radial6"/>
    <dgm:cxn modelId="{9081F4F4-2CAE-4C2C-B307-3E92D36F7C24}" srcId="{1F7C8A55-FF15-47D2-B51B-D94F66CBB538}" destId="{CCDD5ABE-1B48-484D-B749-1C900F930D38}" srcOrd="0" destOrd="0" parTransId="{3ABEBE25-B8EB-412E-9DD6-7DAD1A6AC4AD}" sibTransId="{42E931E8-11A0-448F-B5B2-918AD7DB4477}"/>
    <dgm:cxn modelId="{4F1D6960-4A35-41F0-84DE-4E6B8429ABC5}" srcId="{1F7C8A55-FF15-47D2-B51B-D94F66CBB538}" destId="{B02C5871-8E8A-4D63-A093-2D3D29C1D7B5}" srcOrd="2" destOrd="0" parTransId="{21450026-2EED-4948-B541-DBC21266D7A6}" sibTransId="{374196E6-DBD6-4357-BC75-626CF8EF68EA}"/>
    <dgm:cxn modelId="{CF6887BB-5BF0-439A-958A-EDBE8736A9F2}" type="presParOf" srcId="{9EC5B0EA-15C8-4464-BC4A-A2FCC034A431}" destId="{8FA55416-21CA-4811-B250-C450058B4B55}" srcOrd="0" destOrd="0" presId="urn:microsoft.com/office/officeart/2005/8/layout/radial6"/>
    <dgm:cxn modelId="{B332DB95-A9B9-45E9-BF38-DDFA4A318CBB}" type="presParOf" srcId="{9EC5B0EA-15C8-4464-BC4A-A2FCC034A431}" destId="{8AAA27CF-99E4-4A4F-AE01-63D6B1AFAE6A}" srcOrd="1" destOrd="0" presId="urn:microsoft.com/office/officeart/2005/8/layout/radial6"/>
    <dgm:cxn modelId="{680F4A53-A971-4229-9A74-E8B56634F6BF}" type="presParOf" srcId="{9EC5B0EA-15C8-4464-BC4A-A2FCC034A431}" destId="{505C088A-A4C7-419E-87B2-F0D476B45CF7}" srcOrd="2" destOrd="0" presId="urn:microsoft.com/office/officeart/2005/8/layout/radial6"/>
    <dgm:cxn modelId="{FBABF816-515E-49A4-9785-B2BCE917858F}" type="presParOf" srcId="{9EC5B0EA-15C8-4464-BC4A-A2FCC034A431}" destId="{5F8C7C42-FBBA-4316-9A5C-9AC244F1885E}" srcOrd="3" destOrd="0" presId="urn:microsoft.com/office/officeart/2005/8/layout/radial6"/>
    <dgm:cxn modelId="{1D867596-50B0-4A4E-9FAB-971421250A6A}" type="presParOf" srcId="{9EC5B0EA-15C8-4464-BC4A-A2FCC034A431}" destId="{DD47B24D-6A70-4EFC-931B-A78F3C44E9AD}" srcOrd="4" destOrd="0" presId="urn:microsoft.com/office/officeart/2005/8/layout/radial6"/>
    <dgm:cxn modelId="{8A93941C-E80C-4D2D-A6D9-E1639FB6ED90}" type="presParOf" srcId="{9EC5B0EA-15C8-4464-BC4A-A2FCC034A431}" destId="{08DA1CF4-A686-4312-ACDF-3D48FBE75A17}" srcOrd="5" destOrd="0" presId="urn:microsoft.com/office/officeart/2005/8/layout/radial6"/>
    <dgm:cxn modelId="{224595CE-42A1-445B-945E-D6257123A94B}" type="presParOf" srcId="{9EC5B0EA-15C8-4464-BC4A-A2FCC034A431}" destId="{C612F2CD-B1A1-493F-8315-5766FC7543C1}" srcOrd="6" destOrd="0" presId="urn:microsoft.com/office/officeart/2005/8/layout/radial6"/>
    <dgm:cxn modelId="{70CFA6CE-B8A6-404B-A790-4EAE50F018F3}" type="presParOf" srcId="{9EC5B0EA-15C8-4464-BC4A-A2FCC034A431}" destId="{89F818BD-78F3-448E-9DA3-40E3DBE7E059}" srcOrd="7" destOrd="0" presId="urn:microsoft.com/office/officeart/2005/8/layout/radial6"/>
    <dgm:cxn modelId="{BA604BE0-8853-48A6-A775-2C4C91951BF6}" type="presParOf" srcId="{9EC5B0EA-15C8-4464-BC4A-A2FCC034A431}" destId="{861F91A0-504A-4836-8AE0-6EA99450F9E5}" srcOrd="8" destOrd="0" presId="urn:microsoft.com/office/officeart/2005/8/layout/radial6"/>
    <dgm:cxn modelId="{D21978D5-20A3-4D7D-BB92-0494E486A468}" type="presParOf" srcId="{9EC5B0EA-15C8-4464-BC4A-A2FCC034A431}" destId="{E713E0E9-4CB3-409E-9268-3F375DE52AB2}" srcOrd="9" destOrd="0" presId="urn:microsoft.com/office/officeart/2005/8/layout/radial6"/>
    <dgm:cxn modelId="{0325E1D5-D84D-4E90-A6EC-0724C51CFC2C}" type="presParOf" srcId="{9EC5B0EA-15C8-4464-BC4A-A2FCC034A431}" destId="{483369D3-98AD-4F85-B956-839B873910B3}" srcOrd="10" destOrd="0" presId="urn:microsoft.com/office/officeart/2005/8/layout/radial6"/>
    <dgm:cxn modelId="{02EF8D0C-F0AD-4068-9D7C-BF3712906703}" type="presParOf" srcId="{9EC5B0EA-15C8-4464-BC4A-A2FCC034A431}" destId="{0CA5FBD7-C0ED-46C4-B5AB-2DE94AB85BD8}" srcOrd="11" destOrd="0" presId="urn:microsoft.com/office/officeart/2005/8/layout/radial6"/>
    <dgm:cxn modelId="{00C1B435-47F6-4C8A-BA7B-290AC991DDB1}" type="presParOf" srcId="{9EC5B0EA-15C8-4464-BC4A-A2FCC034A431}" destId="{A1DA83B3-66E2-4659-AB75-97558F8513B5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1DA83B3-66E2-4659-AB75-97558F8513B5}">
      <dsp:nvSpPr>
        <dsp:cNvPr id="0" name=""/>
        <dsp:cNvSpPr/>
      </dsp:nvSpPr>
      <dsp:spPr>
        <a:xfrm>
          <a:off x="1348156" y="448056"/>
          <a:ext cx="2992318" cy="2992318"/>
        </a:xfrm>
        <a:prstGeom prst="blockArc">
          <a:avLst>
            <a:gd name="adj1" fmla="val 10800000"/>
            <a:gd name="adj2" fmla="val 162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3E0E9-4CB3-409E-9268-3F375DE52AB2}">
      <dsp:nvSpPr>
        <dsp:cNvPr id="0" name=""/>
        <dsp:cNvSpPr/>
      </dsp:nvSpPr>
      <dsp:spPr>
        <a:xfrm>
          <a:off x="1348156" y="448056"/>
          <a:ext cx="2992318" cy="2992318"/>
        </a:xfrm>
        <a:prstGeom prst="blockArc">
          <a:avLst>
            <a:gd name="adj1" fmla="val 5400000"/>
            <a:gd name="adj2" fmla="val 108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2F2CD-B1A1-493F-8315-5766FC7543C1}">
      <dsp:nvSpPr>
        <dsp:cNvPr id="0" name=""/>
        <dsp:cNvSpPr/>
      </dsp:nvSpPr>
      <dsp:spPr>
        <a:xfrm>
          <a:off x="1348156" y="448056"/>
          <a:ext cx="2992318" cy="2992318"/>
        </a:xfrm>
        <a:prstGeom prst="blockArc">
          <a:avLst>
            <a:gd name="adj1" fmla="val 0"/>
            <a:gd name="adj2" fmla="val 540000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8C7C42-FBBA-4316-9A5C-9AC244F1885E}">
      <dsp:nvSpPr>
        <dsp:cNvPr id="0" name=""/>
        <dsp:cNvSpPr/>
      </dsp:nvSpPr>
      <dsp:spPr>
        <a:xfrm>
          <a:off x="1348156" y="448056"/>
          <a:ext cx="2992318" cy="2992318"/>
        </a:xfrm>
        <a:prstGeom prst="blockArc">
          <a:avLst>
            <a:gd name="adj1" fmla="val 16200000"/>
            <a:gd name="adj2" fmla="val 0"/>
            <a:gd name="adj3" fmla="val 464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55416-21CA-4811-B250-C450058B4B55}">
      <dsp:nvSpPr>
        <dsp:cNvPr id="0" name=""/>
        <dsp:cNvSpPr/>
      </dsp:nvSpPr>
      <dsp:spPr>
        <a:xfrm>
          <a:off x="2155458" y="1255358"/>
          <a:ext cx="1377715" cy="13777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err="1" smtClean="0"/>
            <a:t>for</a:t>
          </a:r>
          <a:endParaRPr lang="cs-CZ" sz="5600" kern="1200" dirty="0"/>
        </a:p>
      </dsp:txBody>
      <dsp:txXfrm>
        <a:off x="2155458" y="1255358"/>
        <a:ext cx="1377715" cy="1377715"/>
      </dsp:txXfrm>
    </dsp:sp>
    <dsp:sp modelId="{8AAA27CF-99E4-4A4F-AE01-63D6B1AFAE6A}">
      <dsp:nvSpPr>
        <dsp:cNvPr id="0" name=""/>
        <dsp:cNvSpPr/>
      </dsp:nvSpPr>
      <dsp:spPr>
        <a:xfrm>
          <a:off x="2362115" y="574"/>
          <a:ext cx="964400" cy="9644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err="1" smtClean="0"/>
            <a:t>Every</a:t>
          </a:r>
          <a:r>
            <a:rPr lang="cs-CZ" sz="1500" kern="1200" dirty="0" smtClean="0"/>
            <a:t> girl </a:t>
          </a:r>
          <a:r>
            <a:rPr lang="cs-CZ" sz="1500" kern="1200" dirty="0" err="1" smtClean="0"/>
            <a:t>and</a:t>
          </a:r>
          <a:r>
            <a:rPr lang="cs-CZ" sz="1500" kern="1200" dirty="0" smtClean="0"/>
            <a:t> boy</a:t>
          </a:r>
          <a:endParaRPr lang="cs-CZ" sz="1500" kern="1200" dirty="0"/>
        </a:p>
      </dsp:txBody>
      <dsp:txXfrm>
        <a:off x="2362115" y="574"/>
        <a:ext cx="964400" cy="964400"/>
      </dsp:txXfrm>
    </dsp:sp>
    <dsp:sp modelId="{DD47B24D-6A70-4EFC-931B-A78F3C44E9AD}">
      <dsp:nvSpPr>
        <dsp:cNvPr id="0" name=""/>
        <dsp:cNvSpPr/>
      </dsp:nvSpPr>
      <dsp:spPr>
        <a:xfrm>
          <a:off x="3823556" y="1462015"/>
          <a:ext cx="964400" cy="9644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err="1" smtClean="0"/>
            <a:t>mommy</a:t>
          </a:r>
          <a:endParaRPr lang="cs-CZ" sz="1500" kern="1200" dirty="0"/>
        </a:p>
      </dsp:txBody>
      <dsp:txXfrm>
        <a:off x="3823556" y="1462015"/>
        <a:ext cx="964400" cy="964400"/>
      </dsp:txXfrm>
    </dsp:sp>
    <dsp:sp modelId="{89F818BD-78F3-448E-9DA3-40E3DBE7E059}">
      <dsp:nvSpPr>
        <dsp:cNvPr id="0" name=""/>
        <dsp:cNvSpPr/>
      </dsp:nvSpPr>
      <dsp:spPr>
        <a:xfrm>
          <a:off x="2362115" y="2923456"/>
          <a:ext cx="964400" cy="9644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err="1" smtClean="0"/>
            <a:t>Tommy</a:t>
          </a:r>
          <a:endParaRPr lang="cs-CZ" sz="1500" kern="1200" dirty="0"/>
        </a:p>
      </dsp:txBody>
      <dsp:txXfrm>
        <a:off x="2362115" y="2923456"/>
        <a:ext cx="964400" cy="964400"/>
      </dsp:txXfrm>
    </dsp:sp>
    <dsp:sp modelId="{483369D3-98AD-4F85-B956-839B873910B3}">
      <dsp:nvSpPr>
        <dsp:cNvPr id="0" name=""/>
        <dsp:cNvSpPr/>
      </dsp:nvSpPr>
      <dsp:spPr>
        <a:xfrm>
          <a:off x="900674" y="1462015"/>
          <a:ext cx="964400" cy="9644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Sister </a:t>
          </a:r>
          <a:r>
            <a:rPr lang="cs-CZ" sz="1500" kern="1200" dirty="0" err="1" smtClean="0"/>
            <a:t>Sue</a:t>
          </a:r>
          <a:endParaRPr lang="cs-CZ" sz="1500" kern="1200" dirty="0"/>
        </a:p>
      </dsp:txBody>
      <dsp:txXfrm>
        <a:off x="900674" y="1462015"/>
        <a:ext cx="964400" cy="964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Users\Hanka\Videos\RealPlayer%20Downloads\Peter%20Cottontail%20%20%20Easter%20Songs%20for%20Children%20by%20Cullen's%20Abc's.mp4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5.jpeg"/><Relationship Id="rId7" Type="http://schemas.openxmlformats.org/officeDocument/2006/relationships/diagramLayout" Target="../diagrams/layout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image" Target="../media/image7.jpeg"/><Relationship Id="rId10" Type="http://schemas.microsoft.com/office/2007/relationships/diagramDrawing" Target="../diagrams/drawing1.xml"/><Relationship Id="rId4" Type="http://schemas.openxmlformats.org/officeDocument/2006/relationships/image" Target="../media/image6.jpeg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zabava/hudba/c2009040904-an-easter-bunny-song--peter-cottontail.html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www.helpforenglish.cz/cz/slovni-zasoba/okruhy-slovni-zasoby/slovicka-z-clanku/c2008031802-Easter-vocabular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7128792" cy="630070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Perceptivní, produktivní a interaktivní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712879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Easter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song,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typical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easter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nursery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rhyme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duben2011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4. A 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zprostředkování poslechu rodilého mluvčího a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interakci na něj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 Dále pak umožňuje využít znalosti slovní zásoby při porozumění 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cizojazyčné 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Písně.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Hanka\AppData\Local\Microsoft\Windows\Temporary Internet Files\Content.IE5\LAV7I904\MP90042283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20000"/>
          </a:blip>
          <a:srcRect/>
          <a:stretch>
            <a:fillRect/>
          </a:stretch>
        </p:blipFill>
        <p:spPr bwMode="auto">
          <a:xfrm>
            <a:off x="827584" y="0"/>
            <a:ext cx="7704856" cy="6858000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403648" y="2276872"/>
            <a:ext cx="5976664" cy="936104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Peter </a:t>
            </a:r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Cottontail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song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VY_22_INOVACE_07_Peter </a:t>
            </a:r>
            <a:r>
              <a:rPr lang="cs-CZ" sz="2000" dirty="0" err="1" smtClean="0"/>
              <a:t>Cottontail</a:t>
            </a:r>
            <a:r>
              <a:rPr lang="cs-CZ" sz="2000" dirty="0" smtClean="0"/>
              <a:t> song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Peter </a:t>
            </a:r>
            <a:r>
              <a:rPr lang="cs-CZ" sz="4800" b="1" dirty="0" err="1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Cottontail</a:t>
            </a:r>
            <a:endParaRPr lang="cs-CZ" sz="4800" b="1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Peter Cottontail   Easter Songs for Children by Cullen's Abc's.mp4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1763688" y="1772816"/>
            <a:ext cx="5568619" cy="4176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V0XL9EG3\MP9004006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1752212" cy="2190800"/>
          </a:xfrm>
          <a:prstGeom prst="rect">
            <a:avLst/>
          </a:prstGeom>
          <a:noFill/>
        </p:spPr>
      </p:pic>
      <p:pic>
        <p:nvPicPr>
          <p:cNvPr id="1027" name="Picture 3" descr="C:\Users\Hanka\AppData\Local\Microsoft\Windows\Temporary Internet Files\Content.IE5\ZA1FD88L\MP9004016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16632"/>
            <a:ext cx="2400770" cy="1920616"/>
          </a:xfrm>
          <a:prstGeom prst="rect">
            <a:avLst/>
          </a:prstGeom>
          <a:noFill/>
        </p:spPr>
      </p:pic>
      <p:pic>
        <p:nvPicPr>
          <p:cNvPr id="1028" name="Picture 4" descr="C:\Users\Hanka\AppData\Local\Microsoft\Windows\Temporary Internet Files\Content.IE5\0TCQ6OD2\MP90039960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77072"/>
            <a:ext cx="1900548" cy="2376264"/>
          </a:xfrm>
          <a:prstGeom prst="rect">
            <a:avLst/>
          </a:prstGeom>
          <a:noFill/>
        </p:spPr>
      </p:pic>
      <p:pic>
        <p:nvPicPr>
          <p:cNvPr id="1032" name="Picture 8" descr="C:\Users\Hanka\AppData\Local\Microsoft\Windows\Temporary Internet Files\Content.IE5\VZUY0QLD\MP9004011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3645024"/>
            <a:ext cx="2081784" cy="3121152"/>
          </a:xfrm>
          <a:prstGeom prst="rect">
            <a:avLst/>
          </a:prstGeom>
          <a:noFill/>
        </p:spPr>
      </p:pic>
      <p:graphicFrame>
        <p:nvGraphicFramePr>
          <p:cNvPr id="13" name="Diagram 12"/>
          <p:cNvGraphicFramePr/>
          <p:nvPr/>
        </p:nvGraphicFramePr>
        <p:xfrm>
          <a:off x="1331640" y="1484784"/>
          <a:ext cx="5688632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cxnSp>
        <p:nvCxnSpPr>
          <p:cNvPr id="19" name="Zakřivená spojovací čára 18"/>
          <p:cNvCxnSpPr/>
          <p:nvPr/>
        </p:nvCxnSpPr>
        <p:spPr>
          <a:xfrm rot="16200000" flipH="1">
            <a:off x="1547664" y="2276872"/>
            <a:ext cx="2808312" cy="165618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Zakřivená spojovací čára 20"/>
          <p:cNvCxnSpPr/>
          <p:nvPr/>
        </p:nvCxnSpPr>
        <p:spPr>
          <a:xfrm rot="10800000">
            <a:off x="4644008" y="1916832"/>
            <a:ext cx="2736304" cy="165618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Zakřivená spojovací čára 22"/>
          <p:cNvCxnSpPr/>
          <p:nvPr/>
        </p:nvCxnSpPr>
        <p:spPr>
          <a:xfrm rot="10800000" flipV="1">
            <a:off x="5868144" y="1988840"/>
            <a:ext cx="1440160" cy="1296144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Zakřivená spojovací čára 24"/>
          <p:cNvCxnSpPr/>
          <p:nvPr/>
        </p:nvCxnSpPr>
        <p:spPr>
          <a:xfrm flipV="1">
            <a:off x="683568" y="3212976"/>
            <a:ext cx="1584176" cy="864096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3717032"/>
            <a:ext cx="7772400" cy="2118097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zabava</a:t>
            </a:r>
            <a:r>
              <a:rPr lang="cs-CZ" dirty="0" smtClean="0">
                <a:hlinkClick r:id="rId2"/>
              </a:rPr>
              <a:t>/hudba/c2009040904-</a:t>
            </a:r>
            <a:r>
              <a:rPr lang="cs-CZ" dirty="0" err="1" smtClean="0">
                <a:hlinkClick r:id="rId2"/>
              </a:rPr>
              <a:t>an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easter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bunny</a:t>
            </a:r>
            <a:r>
              <a:rPr lang="cs-CZ" dirty="0" smtClean="0">
                <a:hlinkClick r:id="rId2"/>
              </a:rPr>
              <a:t>-song--</a:t>
            </a:r>
            <a:r>
              <a:rPr lang="cs-CZ" dirty="0" err="1" smtClean="0">
                <a:hlinkClick r:id="rId2"/>
              </a:rPr>
              <a:t>peter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cottontail.html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692696"/>
            <a:ext cx="7772400" cy="2118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908720"/>
            <a:ext cx="7772400" cy="2118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  <a:latin typeface="+mj-lt"/>
                <a:ea typeface="+mj-ea"/>
                <a:cs typeface="+mj-cs"/>
              </a:rPr>
              <a:t>Here</a:t>
            </a:r>
            <a:r>
              <a:rPr lang="cs-CZ" sz="4400" dirty="0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4400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comes</a:t>
            </a:r>
            <a:r>
              <a:rPr lang="cs-CZ" sz="4400" dirty="0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  <a:latin typeface="+mj-lt"/>
                <a:ea typeface="+mj-ea"/>
                <a:cs typeface="+mj-cs"/>
              </a:rPr>
              <a:t> Peter </a:t>
            </a:r>
            <a:r>
              <a:rPr lang="cs-CZ" sz="4400" dirty="0" err="1" smtClean="0">
                <a:ln>
                  <a:solidFill>
                    <a:srgbClr val="00B050"/>
                  </a:solidFill>
                </a:ln>
                <a:solidFill>
                  <a:srgbClr val="FFFF00"/>
                </a:solidFill>
                <a:latin typeface="+mj-lt"/>
                <a:ea typeface="+mj-ea"/>
                <a:cs typeface="+mj-cs"/>
              </a:rPr>
              <a:t>Cottontail</a:t>
            </a:r>
            <a:endParaRPr kumimoji="0" lang="cs-CZ" sz="4400" b="0" i="0" u="none" strike="noStrike" kern="1200" cap="none" spc="0" normalizeH="0" baseline="0" noProof="0" dirty="0">
              <a:ln>
                <a:solidFill>
                  <a:srgbClr val="00B050"/>
                </a:solidFill>
              </a:ln>
              <a:solidFill>
                <a:srgbClr val="FFFF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C:\Users\Hanka\AppData\Local\Microsoft\Windows\Temporary Internet Files\Content.IE5\LAV7I904\MP90042283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20000"/>
          </a:blip>
          <a:srcRect/>
          <a:stretch>
            <a:fillRect/>
          </a:stretch>
        </p:blipFill>
        <p:spPr bwMode="auto">
          <a:xfrm>
            <a:off x="827584" y="0"/>
            <a:ext cx="7704856" cy="6858000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899592" y="188640"/>
            <a:ext cx="5976664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1" i="0" u="none" strike="noStrike" kern="1200" normalizeH="0" baseline="0" noProof="0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Podnadpis 2"/>
          <p:cNvSpPr>
            <a:spLocks noGrp="1"/>
          </p:cNvSpPr>
          <p:nvPr/>
        </p:nvSpPr>
        <p:spPr bwMode="auto">
          <a:xfrm>
            <a:off x="323528" y="1052736"/>
            <a:ext cx="8305800" cy="2067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algn="l"/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endParaRPr lang="cs-CZ" sz="2000" dirty="0" smtClean="0"/>
          </a:p>
          <a:p>
            <a:pPr algn="l"/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helpforenglish.cz</a:t>
            </a:r>
            <a:r>
              <a:rPr lang="cs-CZ" sz="2000" smtClean="0">
                <a:hlinkClick r:id="rId4"/>
              </a:rPr>
              <a:t>/</a:t>
            </a:r>
            <a:endParaRPr lang="cs-CZ" sz="2000" dirty="0" smtClean="0"/>
          </a:p>
          <a:p>
            <a:pPr algn="l"/>
            <a:r>
              <a:rPr lang="cs-CZ" sz="2000" dirty="0" smtClean="0"/>
              <a:t>Microsoft - </a:t>
            </a:r>
            <a:r>
              <a:rPr lang="cs-CZ" sz="2000" dirty="0" smtClean="0">
                <a:hlinkClick r:id="rId5"/>
              </a:rPr>
              <a:t>http://office.</a:t>
            </a:r>
            <a:r>
              <a:rPr lang="cs-CZ" sz="2000" dirty="0" err="1" smtClean="0">
                <a:hlinkClick r:id="rId5"/>
              </a:rPr>
              <a:t>microsoft.com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449</TotalTime>
  <Words>123</Words>
  <Application>Microsoft Office PowerPoint</Application>
  <PresentationFormat>Předvádění na obrazovce (4:3)</PresentationFormat>
  <Paragraphs>33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Peter Cottontail song</vt:lpstr>
      <vt:lpstr>Peter Cottontail</vt:lpstr>
      <vt:lpstr>Snímek 4</vt:lpstr>
      <vt:lpstr>http://www.helpforenglish.cz/zabava/hudba/c2009040904-an-easter-bunny-song--peter-cottontail.html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51</cp:revision>
  <dcterms:created xsi:type="dcterms:W3CDTF">2011-03-18T13:14:45Z</dcterms:created>
  <dcterms:modified xsi:type="dcterms:W3CDTF">2012-01-03T19:52:10Z</dcterms:modified>
</cp:coreProperties>
</file>