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60"/>
  </p:normalViewPr>
  <p:slideViewPr>
    <p:cSldViewPr>
      <p:cViewPr varScale="1">
        <p:scale>
          <a:sx n="69" d="100"/>
          <a:sy n="69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0C6906-D307-4E6F-8314-0A30746FB87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66633" y="548680"/>
            <a:ext cx="6552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Lidské tělo  (hlavní části)</a:t>
            </a:r>
            <a:endParaRPr lang="cs-CZ" sz="8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103225"/>
            <a:ext cx="4008851" cy="319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18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539" y="260648"/>
            <a:ext cx="1728192" cy="6110394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5652120" y="257792"/>
            <a:ext cx="1800200" cy="504056"/>
          </a:xfrm>
          <a:prstGeom prst="borderCallout1">
            <a:avLst>
              <a:gd name="adj1" fmla="val 43488"/>
              <a:gd name="adj2" fmla="val -1407"/>
              <a:gd name="adj3" fmla="val 57528"/>
              <a:gd name="adj4" fmla="val -8297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5778134" y="1988421"/>
            <a:ext cx="3186354" cy="720499"/>
          </a:xfrm>
          <a:prstGeom prst="borderCallout1">
            <a:avLst>
              <a:gd name="adj1" fmla="val 51119"/>
              <a:gd name="adj2" fmla="val 395"/>
              <a:gd name="adj3" fmla="val 53682"/>
              <a:gd name="adj4" fmla="val -2808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5652120" y="4329100"/>
            <a:ext cx="3312368" cy="504056"/>
          </a:xfrm>
          <a:prstGeom prst="borderCallout1">
            <a:avLst>
              <a:gd name="adj1" fmla="val 48985"/>
              <a:gd name="adj2" fmla="val -2088"/>
              <a:gd name="adj3" fmla="val 43785"/>
              <a:gd name="adj4" fmla="val -3609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1115616" y="761848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43784"/>
              <a:gd name="adj4" fmla="val 17023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539552" y="1988421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32790"/>
              <a:gd name="adj4" fmla="val 20332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60132" y="18665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hlava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1988421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horní končetina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70376" y="4186825"/>
            <a:ext cx="3259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dolní končetina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39652" y="690710"/>
            <a:ext cx="1260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krk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4711" y="184614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trup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6212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959" y="2452588"/>
            <a:ext cx="1790959" cy="360628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794" y="548680"/>
            <a:ext cx="1626389" cy="3807816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107504" y="548680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65468"/>
              <a:gd name="adj4" fmla="val 13139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3411183" y="3501008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-49974"/>
              <a:gd name="adj4" fmla="val 139640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3987552" y="1196752"/>
            <a:ext cx="2016224" cy="648072"/>
          </a:xfrm>
          <a:prstGeom prst="borderCallout1">
            <a:avLst>
              <a:gd name="adj1" fmla="val 52955"/>
              <a:gd name="adj2" fmla="val -87"/>
              <a:gd name="adj3" fmla="val 208701"/>
              <a:gd name="adj4" fmla="val -4657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6965807" y="2384884"/>
            <a:ext cx="2016224" cy="648072"/>
          </a:xfrm>
          <a:prstGeom prst="borderCallout1">
            <a:avLst>
              <a:gd name="adj1" fmla="val 102125"/>
              <a:gd name="adj2" fmla="val 50762"/>
              <a:gd name="adj3" fmla="val 240768"/>
              <a:gd name="adj4" fmla="val -260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6965807" y="6013265"/>
            <a:ext cx="2016224" cy="648072"/>
          </a:xfrm>
          <a:prstGeom prst="borderCallout1">
            <a:avLst>
              <a:gd name="adj1" fmla="val -2628"/>
              <a:gd name="adj2" fmla="val 49388"/>
              <a:gd name="adj3" fmla="val -90593"/>
              <a:gd name="adj4" fmla="val 1595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31241" y="55042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rameno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7552" y="119675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loket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24806" y="3494256"/>
            <a:ext cx="1880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koleno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7835" y="238488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lýtko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21524" y="6011377"/>
            <a:ext cx="1637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pata</a:t>
            </a:r>
            <a:endParaRPr lang="cs-CZ" sz="3600" dirty="0"/>
          </a:p>
        </p:txBody>
      </p:sp>
      <p:sp>
        <p:nvSpPr>
          <p:cNvPr id="14" name="Čárový popisek 1 13"/>
          <p:cNvSpPr/>
          <p:nvPr/>
        </p:nvSpPr>
        <p:spPr>
          <a:xfrm>
            <a:off x="259904" y="5085184"/>
            <a:ext cx="2016224" cy="648072"/>
          </a:xfrm>
          <a:prstGeom prst="borderCallout1">
            <a:avLst>
              <a:gd name="adj1" fmla="val -4766"/>
              <a:gd name="adj2" fmla="val 48701"/>
              <a:gd name="adj3" fmla="val -161140"/>
              <a:gd name="adj4" fmla="val 94288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68215" y="5085184"/>
            <a:ext cx="1707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prsty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1840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88840"/>
            <a:ext cx="3454377" cy="4222017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6372200" y="3006615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5407472" y="980728"/>
            <a:ext cx="2234255" cy="504056"/>
          </a:xfrm>
          <a:prstGeom prst="borderCallout1">
            <a:avLst>
              <a:gd name="adj1" fmla="val 48985"/>
              <a:gd name="adj2" fmla="val 348"/>
              <a:gd name="adj3" fmla="val 269171"/>
              <a:gd name="adj4" fmla="val -414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5970256" y="1988840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1366640" y="980728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406073" y="2518761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06073" y="2492896"/>
            <a:ext cx="2077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palec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4919" y="885856"/>
            <a:ext cx="21559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ukazováček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81785" y="900009"/>
            <a:ext cx="2548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prostředníček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1907704"/>
            <a:ext cx="2346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prsteníček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56237" y="2915445"/>
            <a:ext cx="2081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malíček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4003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539" y="260648"/>
            <a:ext cx="1728192" cy="6110394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5652120" y="257792"/>
            <a:ext cx="1800200" cy="504056"/>
          </a:xfrm>
          <a:prstGeom prst="borderCallout1">
            <a:avLst>
              <a:gd name="adj1" fmla="val 43488"/>
              <a:gd name="adj2" fmla="val -1407"/>
              <a:gd name="adj3" fmla="val 57528"/>
              <a:gd name="adj4" fmla="val -8297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5778134" y="1988421"/>
            <a:ext cx="3186354" cy="720499"/>
          </a:xfrm>
          <a:prstGeom prst="borderCallout1">
            <a:avLst>
              <a:gd name="adj1" fmla="val 51119"/>
              <a:gd name="adj2" fmla="val 395"/>
              <a:gd name="adj3" fmla="val 53682"/>
              <a:gd name="adj4" fmla="val -2808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5652120" y="4329100"/>
            <a:ext cx="3312368" cy="504056"/>
          </a:xfrm>
          <a:prstGeom prst="borderCallout1">
            <a:avLst>
              <a:gd name="adj1" fmla="val 48985"/>
              <a:gd name="adj2" fmla="val -2088"/>
              <a:gd name="adj3" fmla="val 43785"/>
              <a:gd name="adj4" fmla="val -3609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1115616" y="1257190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-66161"/>
              <a:gd name="adj4" fmla="val 167922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539552" y="1988421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32790"/>
              <a:gd name="adj4" fmla="val 20332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4513" y="4794448"/>
            <a:ext cx="9284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trup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339752" y="4794448"/>
            <a:ext cx="80021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krk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267380" y="5103758"/>
            <a:ext cx="11849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hlava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778134" y="5814531"/>
            <a:ext cx="30700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horní končetina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93504" y="5724711"/>
            <a:ext cx="30444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dolní končetina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57792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Úkol: Doplň názvy částí lidského těla. Přetáhni myší.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32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794" y="548680"/>
            <a:ext cx="1626389" cy="380781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959" y="2452588"/>
            <a:ext cx="1790959" cy="3606281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259904" y="1528428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-79903"/>
              <a:gd name="adj4" fmla="val 121773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3987552" y="1196752"/>
            <a:ext cx="2016224" cy="648072"/>
          </a:xfrm>
          <a:prstGeom prst="borderCallout1">
            <a:avLst>
              <a:gd name="adj1" fmla="val 52955"/>
              <a:gd name="adj2" fmla="val -87"/>
              <a:gd name="adj3" fmla="val 208701"/>
              <a:gd name="adj4" fmla="val -4657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259904" y="5085184"/>
            <a:ext cx="2016224" cy="648072"/>
          </a:xfrm>
          <a:prstGeom prst="borderCallout1">
            <a:avLst>
              <a:gd name="adj1" fmla="val -4766"/>
              <a:gd name="adj2" fmla="val 48701"/>
              <a:gd name="adj3" fmla="val -161140"/>
              <a:gd name="adj4" fmla="val 94288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6965807" y="2384884"/>
            <a:ext cx="2016224" cy="648072"/>
          </a:xfrm>
          <a:prstGeom prst="borderCallout1">
            <a:avLst>
              <a:gd name="adj1" fmla="val 102125"/>
              <a:gd name="adj2" fmla="val 50762"/>
              <a:gd name="adj3" fmla="val 240768"/>
              <a:gd name="adj4" fmla="val -260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3411183" y="3501008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-49974"/>
              <a:gd name="adj4" fmla="val 139640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árový popisek 1 8"/>
          <p:cNvSpPr/>
          <p:nvPr/>
        </p:nvSpPr>
        <p:spPr>
          <a:xfrm>
            <a:off x="6965807" y="6013265"/>
            <a:ext cx="2016224" cy="648072"/>
          </a:xfrm>
          <a:prstGeom prst="borderCallout1">
            <a:avLst>
              <a:gd name="adj1" fmla="val -2628"/>
              <a:gd name="adj2" fmla="val 49388"/>
              <a:gd name="adj3" fmla="val -90593"/>
              <a:gd name="adj4" fmla="val 1595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3977" y="1166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Úkol: Doplň názvy částí lidského těla. Přetáhni myší.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9904" y="6015006"/>
            <a:ext cx="15696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rameno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43990" y="6022004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prsty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433554" y="6028461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loket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06697" y="6013265"/>
            <a:ext cx="14414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koleno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694665" y="5085184"/>
            <a:ext cx="11336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lýtko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328923" y="5085183"/>
            <a:ext cx="9541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pata</a:t>
            </a:r>
          </a:p>
        </p:txBody>
      </p:sp>
    </p:spTree>
    <p:extLst>
      <p:ext uri="{BB962C8B-B14F-4D97-AF65-F5344CB8AC3E}">
        <p14:creationId xmlns:p14="http://schemas.microsoft.com/office/powerpoint/2010/main" val="288671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88840"/>
            <a:ext cx="3454377" cy="4222017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406073" y="2518761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1366640" y="980728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5407472" y="980728"/>
            <a:ext cx="2234255" cy="504056"/>
          </a:xfrm>
          <a:prstGeom prst="borderCallout1">
            <a:avLst>
              <a:gd name="adj1" fmla="val 48985"/>
              <a:gd name="adj2" fmla="val 348"/>
              <a:gd name="adj3" fmla="val 269171"/>
              <a:gd name="adj4" fmla="val -414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5970256" y="1988840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6372200" y="3006615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46054" y="5948707"/>
            <a:ext cx="10518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palec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5339155"/>
            <a:ext cx="21242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ukazováček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410397" y="5929391"/>
            <a:ext cx="24192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prostředníček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925692" y="5366462"/>
            <a:ext cx="18726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prsteníček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440990" y="5918469"/>
            <a:ext cx="14847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malíček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511" y="188640"/>
            <a:ext cx="4918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Úkol: Pojmenuj prsty na ruce, přetáhni myší.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91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809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it-IT" sz="1400" i="1" dirty="0" smtClean="0">
                <a:effectLst/>
              </a:rPr>
              <a:t>Http://www.clker.com/clipart-hand-4.html</a:t>
            </a:r>
            <a:r>
              <a:rPr lang="it-IT" sz="1400" dirty="0" smtClean="0">
                <a:effectLst/>
              </a:rPr>
              <a:t> [online]. 2010 [cit. 2012-01-18]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Http://www.clker.com/clipart-male-body-silhouette.html</a:t>
            </a:r>
            <a:r>
              <a:rPr lang="it-IT" sz="1400" dirty="0" smtClean="0">
                <a:effectLst/>
              </a:rPr>
              <a:t> [online]. 2010 [cit. 2012-01-18]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Http://www.clker.com/clipart-leg.html</a:t>
            </a:r>
            <a:r>
              <a:rPr lang="it-IT" sz="1400" dirty="0" smtClean="0">
                <a:effectLst/>
              </a:rPr>
              <a:t> [online]. 2010 [cit. 2012-01-18].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Http://www.clker.com/clipart-13733.html</a:t>
            </a:r>
            <a:r>
              <a:rPr lang="it-IT" sz="1400" dirty="0" smtClean="0">
                <a:effectLst/>
              </a:rPr>
              <a:t> [online]. 2007 [cit. 2012-01-18]. 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Http://www.clker.com/clipart-theatre.html</a:t>
            </a:r>
            <a:r>
              <a:rPr lang="it-IT" sz="1400" dirty="0" smtClean="0">
                <a:effectLst/>
              </a:rPr>
              <a:t> [online]. 2011 [cit. 2012-01-18].  </a:t>
            </a:r>
          </a:p>
          <a:p>
            <a:r>
              <a:rPr lang="it-IT" sz="1400" dirty="0" smtClean="0">
                <a:effectLst/>
              </a:rPr>
              <a:t> </a:t>
            </a:r>
            <a:endParaRPr lang="cs-CZ" sz="1400" dirty="0"/>
          </a:p>
          <a:p>
            <a:r>
              <a:rPr lang="it-IT" sz="1400" dirty="0" smtClean="0">
                <a:effectLst/>
              </a:rPr>
              <a:t>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89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429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</TotalTime>
  <Words>140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pc</cp:lastModifiedBy>
  <cp:revision>12</cp:revision>
  <dcterms:created xsi:type="dcterms:W3CDTF">2012-01-18T16:05:08Z</dcterms:created>
  <dcterms:modified xsi:type="dcterms:W3CDTF">2013-10-31T09:25:42Z</dcterms:modified>
</cp:coreProperties>
</file>