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60" r:id="rId4"/>
    <p:sldId id="259" r:id="rId5"/>
    <p:sldId id="262" r:id="rId6"/>
    <p:sldId id="261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A84A8-A822-4D2C-90A8-62D42D447F5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4C76C8-6058-4482-8980-0A32A1E7B3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999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356309-1FBD-4362-8B26-57BFFE7F6E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CB56B-6A29-4EC6-8670-5F8C8FA250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file:///\\en.wikipedia.org\wiki\cs:Creative_Commons" TargetMode="External"/><Relationship Id="rId3" Type="http://schemas.openxmlformats.org/officeDocument/2006/relationships/hyperlink" Target="http://commons.wikimedia.org/wiki/File:Hvar_flint_knife.jpg?uselang=cs" TargetMode="External"/><Relationship Id="rId7" Type="http://schemas.openxmlformats.org/officeDocument/2006/relationships/hyperlink" Target="file:///\\en.wikipedia.org\wiki\public_domain" TargetMode="External"/><Relationship Id="rId2" Type="http://schemas.openxmlformats.org/officeDocument/2006/relationships/hyperlink" Target="file:///\\cs.wikipedia.org\wiki\voln%25C3%25A9_d%25C3%25ADl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file:///\\en.wikipedia.org\wiki\Copyright" TargetMode="External"/><Relationship Id="rId5" Type="http://schemas.openxmlformats.org/officeDocument/2006/relationships/hyperlink" Target="file:///\\en.wikipedia.org\wiki\Jovan_Zujovic" TargetMode="External"/><Relationship Id="rId4" Type="http://schemas.openxmlformats.org/officeDocument/2006/relationships/hyperlink" Target="http://www.rastko.org.rs/arheologija/zujovic-kameno-doba/index.html" TargetMode="External"/><Relationship Id="rId9" Type="http://schemas.openxmlformats.org/officeDocument/2006/relationships/hyperlink" Target="file:///\\en.wikipedia.org\wiki\en:public_domain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97000"/>
                <a:alpha val="84000"/>
              </a:scheme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1412776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Pravěk. </a:t>
            </a:r>
          </a:p>
          <a:p>
            <a:pPr algn="ctr"/>
            <a:r>
              <a:rPr lang="cs-CZ" sz="66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 v pravěku.</a:t>
            </a:r>
            <a:endParaRPr lang="cs-CZ" sz="6600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465843"/>
            <a:ext cx="2496674" cy="21112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962341"/>
            <a:ext cx="3050735" cy="25798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79512" y="351378"/>
            <a:ext cx="3168352" cy="212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13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Pravěk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doba od vzniku člověka až po vznik prvních států.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 období se nedochovaly žádné písemné památky,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dozvídáme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o něm pouze na základě různých předmětů, které byly objeveny při práci vědců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archeologů.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3501008"/>
            <a:ext cx="3040339" cy="273630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95936" y="3645024"/>
            <a:ext cx="4608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Kterému živočichu se předchůdce člověka podobá?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03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9"/>
          <a:stretch/>
        </p:blipFill>
        <p:spPr>
          <a:xfrm>
            <a:off x="539552" y="110836"/>
            <a:ext cx="7865806" cy="488395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18623" y="4797152"/>
            <a:ext cx="7878770" cy="1938992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Lidé v pravěku sbírali lesní plody, vejce ptáků, kořínky rostlin, lovili divoká zvířata a ryby. Z kožešin vyráběli oděvy. Žili v tlupách. Od lovu a sběru později přešli k zemědělství.  Pěstovali  různé rostliny a chovali domácí zvířata. Prvním domácím zvířetem byl pes.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20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530" y="332656"/>
            <a:ext cx="8577933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sk-SK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Podle</a:t>
            </a:r>
            <a:r>
              <a:rPr lang="sk-SK" sz="32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k-SK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surovin</a:t>
            </a:r>
            <a:r>
              <a:rPr lang="sk-SK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sk-SK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které</a:t>
            </a:r>
            <a:r>
              <a:rPr lang="sk-SK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k-SK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lidé</a:t>
            </a:r>
            <a:r>
              <a:rPr lang="sk-SK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používali, </a:t>
            </a:r>
            <a:r>
              <a:rPr lang="sk-SK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dělíme</a:t>
            </a:r>
            <a:r>
              <a:rPr lang="sk-SK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sk-SK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pravěk</a:t>
            </a:r>
            <a:r>
              <a:rPr lang="sk-SK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na dobu kamennou, bronzovou a železnou.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9806" y="2451665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Doba kamenná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45418" y="2451665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Doba železná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2455495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Doba bronzová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3208805"/>
            <a:ext cx="1590134" cy="12516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9067" y="3511572"/>
            <a:ext cx="2623616" cy="19677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52"/>
          <a:stretch/>
        </p:blipFill>
        <p:spPr>
          <a:xfrm>
            <a:off x="6201251" y="4495428"/>
            <a:ext cx="1531032" cy="21292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87" y="4685477"/>
            <a:ext cx="1304553" cy="19091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25847" y="3914157"/>
            <a:ext cx="2471767" cy="59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8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8058" y="260648"/>
            <a:ext cx="6984776" cy="923330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Jak si jídlo připravovali?</a:t>
            </a:r>
            <a:endParaRPr lang="cs-CZ" sz="5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5652120" cy="423909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260482"/>
            <a:ext cx="3131840" cy="23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5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9311" y="3978388"/>
            <a:ext cx="3639736" cy="24204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141" y="379124"/>
            <a:ext cx="3186667" cy="238870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08" y="3978388"/>
            <a:ext cx="3639735" cy="24204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4768" y="379124"/>
            <a:ext cx="3594279" cy="25519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49728" y="2989846"/>
            <a:ext cx="5166320" cy="830997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Jak se dříve bydlelo</a:t>
            </a:r>
            <a:endParaRPr lang="cs-CZ" sz="4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57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7848872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it-IT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Http://www.clker.com/clipart-mammoth.html</a:t>
            </a:r>
            <a:r>
              <a:rPr lang="it-IT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2011 [cit. 2012-01-12].</a:t>
            </a:r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it-IT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Http://www.clker.com/clipart-cave-entrance1.html</a:t>
            </a:r>
            <a:r>
              <a:rPr lang="it-IT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2008 [cit. 2012-01-12]</a:t>
            </a:r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HERMANN SCHAAFFHAUSEN.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Http://commons.wikimedia.org/wiki/File:Neanderthaler_Fund.png?uselang=cs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1888 [cit. 2012-01-12]. - </a:t>
            </a:r>
            <a:r>
              <a:rPr lang="cs-CZ" sz="1200" b="1" i="1" dirty="0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cs:volné dílo"/>
              </a:rPr>
              <a:t>volné dílo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, protože doba ochrany majetkových autorských práv již vypršela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UNKNOWN.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Http://commons.wikimedia.org/wiki/File:PSM_V55_D042_Flint_and_bronze_weapons.png?uselang=cs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1899 [cit. 2012-01-12] - - </a:t>
            </a:r>
            <a:r>
              <a:rPr lang="cs-CZ" sz="1200" b="1" i="1" dirty="0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cs:volné dílo"/>
              </a:rPr>
              <a:t>volné dílo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, protože doba ochrany majetkových autorských práv již vypršela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http://commons.wikimedia.org/wiki/File:Hvar_flint_knife.jpg?uselang=cs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ilustrace z knihy </a:t>
            </a:r>
            <a:r>
              <a:rPr lang="cs-CZ" sz="1200" i="1" dirty="0" err="1" smtClean="0">
                <a:effectLst/>
                <a:latin typeface="Times New Roman" pitchFamily="18" charset="0"/>
                <a:cs typeface="Times New Roman" pitchFamily="18" charset="0"/>
                <a:hlinkClick r:id="rId4"/>
              </a:rPr>
              <a:t>Kameno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  <a:hlinkClick r:id="rId4"/>
              </a:rPr>
              <a:t> doba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 od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  <a:hlinkClick r:id="rId5" action="ppaction://hlinkfile" tooltip="w:Jovan Zujovic"/>
              </a:rPr>
              <a:t>Jovan </a:t>
            </a:r>
            <a:r>
              <a:rPr lang="cs-CZ" sz="1200" i="1" dirty="0" err="1" smtClean="0">
                <a:effectLst/>
                <a:latin typeface="Times New Roman" pitchFamily="18" charset="0"/>
                <a:cs typeface="Times New Roman" pitchFamily="18" charset="0"/>
                <a:hlinkClick r:id="rId5" action="ppaction://hlinkfile" tooltip="w:Jovan Zujovic"/>
              </a:rPr>
              <a:t>Zujovic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 (1856-1936), zveřejněné v Bělehradě v roce 1893. Vypršela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  <a:hlinkClick r:id="rId6" action="ppaction://hlinkfile" tooltip="en:Copyright"/>
              </a:rPr>
              <a:t>autorských práv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 této knihy a tento obraz je v </a:t>
            </a:r>
            <a:r>
              <a:rPr lang="cs-CZ" sz="1200" b="1" i="1" dirty="0" smtClean="0">
                <a:effectLst/>
                <a:latin typeface="Times New Roman" pitchFamily="18" charset="0"/>
                <a:cs typeface="Times New Roman" pitchFamily="18" charset="0"/>
                <a:hlinkClick r:id="rId7" action="ppaction://hlinkfile" tooltip="w:public domain"/>
              </a:rPr>
              <a:t>public </a:t>
            </a:r>
            <a:r>
              <a:rPr lang="cs-CZ" sz="1200" b="1" i="1" dirty="0" err="1" smtClean="0">
                <a:effectLst/>
                <a:latin typeface="Times New Roman" pitchFamily="18" charset="0"/>
                <a:cs typeface="Times New Roman" pitchFamily="18" charset="0"/>
                <a:hlinkClick r:id="rId7" action="ppaction://hlinkfile" tooltip="w:public domain"/>
              </a:rPr>
              <a:t>domain</a:t>
            </a:r>
            <a:r>
              <a:rPr lang="cs-CZ" sz="1200" b="1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.</a:t>
            </a:r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PORTABLE ANTIQUITIES SCHEME.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Http://commons.wikimedia.org/wiki/File:PSM_V55_D042_Flint_and_bronze_weapons.png?uselang=cs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2008 [cit. 2012-01-12].-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Tento soubor podléhá licenci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WOLFGANG SAUBER.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Http://commons.wikimedia.org/wiki/File:KB_-_Bronzezeit_Dolch,_Beil,_Nadel.jpg?uselang=cs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2010 [cit. 2012-01-12]. - 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THEROADISLONG.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Http://commons.wikimedia.org/wiki/File:Flint_hand_axe.JPG?uselang=cs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2010 [cit. 2012-01-12].- 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AMÉDÉE FORESTIER (1845 – 1930).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Http://commons.wikimedia.org/wiki/File:Rhodesian_Men.jpg?uselang=cs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[cit. 2012-01-12].-volné dílo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YRDLIGHT.COM.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Http://commons.wikimedia.org/wiki/File:Celtic-roundhouse-1994.jpg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2010. [cit. 2012-01-12]. - 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ELS DIEDEREN.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Http://commons.wikimedia.org/wiki/File:VuursjteinmiengankPlenkertwkped05.JPG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2006. [cit. 2012-01-12]. - 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</a:rPr>
              <a:t>Zdroj.HTTP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://WWW.WYRDLIGHT.COM AUTOR: ANTONY MCCALLUM.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Http://commons.wikimedia.org/wiki/http://commons.wikimedia.org/wiki/File:Celtic-roundhouseinternal-1999.jpg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2010. [cit. 2012-01-12]. 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FRUITMONKEY.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Http://commons.wikimedia.org/wiki/File:Roundhouse_(dwelling)_Celtic_Wales.jpeg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2007. [cit. 2012-01-12]. -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práce byla uvolněna do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  <a:hlinkClick r:id="rId9" action="ppaction://hlinkfile" tooltip="w:en:public domain"/>
              </a:rPr>
              <a:t>public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  <a:hlinkClick r:id="rId9" action="ppaction://hlinkfile" tooltip="w:en:public domain"/>
              </a:rPr>
              <a:t>domain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TÚRELIO.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Http://commons.wikimedia.org/wiki/File:HolzfeuerFlussbett.jpg?uselang=cs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2006. [cit. 2012-01-12].-Tento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USER:ESCLA. </a:t>
            </a:r>
            <a:r>
              <a:rPr lang="cs-CZ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Http://commons.wikimedia.org/wiki/File:Cuba_-_Parque_Baconao_-_prehistoric_scene.jpg?uselang=cs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2005. [cit. 2012-01-12]. Tento soubor podléhá licenci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Creative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 </a:t>
            </a:r>
            <a:r>
              <a:rPr lang="cs-CZ" sz="1200" dirty="0" err="1" smtClean="0">
                <a:effectLst/>
                <a:latin typeface="Times New Roman" pitchFamily="18" charset="0"/>
                <a:cs typeface="Times New Roman" pitchFamily="18" charset="0"/>
                <a:hlinkClick r:id="rId8" action="ppaction://hlinkfile" tooltip="w:cs:Creative Commons"/>
              </a:rPr>
              <a:t>Commons</a:t>
            </a:r>
            <a:r>
              <a:rPr lang="cs-CZ" sz="12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81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05363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301</TotalTime>
  <Words>488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Georgia</vt:lpstr>
      <vt:lpstr>Times New Roman</vt:lpstr>
      <vt:lpstr>Trebuchet MS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26</cp:revision>
  <dcterms:created xsi:type="dcterms:W3CDTF">2012-01-12T16:45:10Z</dcterms:created>
  <dcterms:modified xsi:type="dcterms:W3CDTF">2013-10-30T17:47:24Z</dcterms:modified>
</cp:coreProperties>
</file>