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4" r:id="rId5"/>
    <p:sldId id="260" r:id="rId6"/>
    <p:sldId id="263" r:id="rId7"/>
    <p:sldId id="261" r:id="rId8"/>
    <p:sldId id="262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09" autoAdjust="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87350-1AF1-48BD-B77D-1A4D0E72C61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C18A0FE-B3A1-4FE7-B619-D8611B05D1D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87350-1AF1-48BD-B77D-1A4D0E72C61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8A0FE-B3A1-4FE7-B619-D8611B05D1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87350-1AF1-48BD-B77D-1A4D0E72C61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8A0FE-B3A1-4FE7-B619-D8611B05D1D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87350-1AF1-48BD-B77D-1A4D0E72C61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8A0FE-B3A1-4FE7-B619-D8611B05D1D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87350-1AF1-48BD-B77D-1A4D0E72C61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8A0FE-B3A1-4FE7-B619-D8611B05D1D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87350-1AF1-48BD-B77D-1A4D0E72C61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8A0FE-B3A1-4FE7-B619-D8611B05D1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87350-1AF1-48BD-B77D-1A4D0E72C61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8A0FE-B3A1-4FE7-B619-D8611B05D1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87350-1AF1-48BD-B77D-1A4D0E72C61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8A0FE-B3A1-4FE7-B619-D8611B05D1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87350-1AF1-48BD-B77D-1A4D0E72C61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8A0FE-B3A1-4FE7-B619-D8611B05D1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87350-1AF1-48BD-B77D-1A4D0E72C61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8A0FE-B3A1-4FE7-B619-D8611B05D1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87350-1AF1-48BD-B77D-1A4D0E72C61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8A0FE-B3A1-4FE7-B619-D8611B05D1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7A87350-1AF1-48BD-B77D-1A4D0E72C61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C18A0FE-B3A1-4FE7-B619-D8611B05D1D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18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113" y="332656"/>
            <a:ext cx="3794300" cy="6281673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00933" y="1694178"/>
            <a:ext cx="8496944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800" b="1" dirty="0" smtClean="0">
                <a:ln w="38100">
                  <a:solidFill>
                    <a:sysClr val="windowText" lastClr="000000"/>
                  </a:solidFill>
                </a:ln>
                <a:solidFill>
                  <a:srgbClr val="C00000"/>
                </a:solidFill>
              </a:rPr>
              <a:t>Volný čas, </a:t>
            </a:r>
          </a:p>
          <a:p>
            <a:pPr algn="ctr"/>
            <a:r>
              <a:rPr lang="cs-CZ" sz="8800" b="1" dirty="0" smtClean="0">
                <a:ln w="38100">
                  <a:solidFill>
                    <a:sysClr val="windowText" lastClr="000000"/>
                  </a:solidFill>
                </a:ln>
                <a:solidFill>
                  <a:srgbClr val="C00000"/>
                </a:solidFill>
              </a:rPr>
              <a:t>zájmy a záliby</a:t>
            </a:r>
            <a:endParaRPr lang="cs-CZ" sz="8800" b="1" dirty="0">
              <a:ln w="38100">
                <a:solidFill>
                  <a:sysClr val="windowText" lastClr="000000"/>
                </a:solidFill>
              </a:ln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4894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84969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Každý člověk má kromě práce, učení a různých povinností i volný čas, kdy se věnuje svým zájmům a zálibám. Trvalejším zálibám se někdy říká koníčky.</a:t>
            </a:r>
          </a:p>
          <a:p>
            <a:r>
              <a:rPr lang="cs-CZ" sz="3600" dirty="0" smtClean="0">
                <a:solidFill>
                  <a:srgbClr val="C00000"/>
                </a:solidFill>
              </a:rPr>
              <a:t>Škola a různé zájmové organizace nabízí dětem různé možnosti, jak trávit volný čas.</a:t>
            </a:r>
          </a:p>
          <a:p>
            <a:r>
              <a:rPr lang="cs-CZ" sz="3600" dirty="0" smtClean="0">
                <a:solidFill>
                  <a:srgbClr val="C00000"/>
                </a:solidFill>
              </a:rPr>
              <a:t>I doma můžeme volný čas vhodně využít.</a:t>
            </a:r>
          </a:p>
          <a:p>
            <a:endParaRPr lang="cs-CZ" sz="3600" dirty="0" smtClean="0">
              <a:solidFill>
                <a:srgbClr val="C00000"/>
              </a:solidFill>
            </a:endParaRPr>
          </a:p>
          <a:p>
            <a:r>
              <a:rPr lang="cs-CZ" sz="3600" b="1" u="sng" dirty="0" smtClean="0">
                <a:solidFill>
                  <a:srgbClr val="C00000"/>
                </a:solidFill>
              </a:rPr>
              <a:t>Volný čas využíváme k odpočinku i zábavě. </a:t>
            </a:r>
            <a:endParaRPr lang="cs-CZ" sz="3600" b="1" u="sng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5097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260648"/>
            <a:ext cx="2448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u="sng" dirty="0" smtClean="0">
                <a:solidFill>
                  <a:srgbClr val="C00000"/>
                </a:solidFill>
              </a:rPr>
              <a:t>Sport</a:t>
            </a:r>
            <a:endParaRPr lang="cs-CZ" sz="5400" b="1" u="sng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610" y="475242"/>
            <a:ext cx="2015405" cy="182603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8638" y="444886"/>
            <a:ext cx="1997371" cy="281534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392195"/>
            <a:ext cx="933488" cy="270894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525559"/>
            <a:ext cx="1683481" cy="232258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806570" y="3470945"/>
            <a:ext cx="1674425" cy="27534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5437" y="4581128"/>
            <a:ext cx="1788790" cy="178879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5123" y="2276872"/>
            <a:ext cx="2349418" cy="179338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9288" y="4293096"/>
            <a:ext cx="1741698" cy="1689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90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49541" y="116632"/>
            <a:ext cx="25922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u="sng" dirty="0" smtClean="0">
                <a:solidFill>
                  <a:srgbClr val="C00000"/>
                </a:solidFill>
              </a:rPr>
              <a:t>Umění</a:t>
            </a:r>
            <a:endParaRPr lang="cs-CZ" sz="5400" b="1" u="sng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39962"/>
            <a:ext cx="4422158" cy="3181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5152" y="2604565"/>
            <a:ext cx="41341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návštěva divadelních představení,</a:t>
            </a:r>
          </a:p>
          <a:p>
            <a:r>
              <a:rPr lang="cs-CZ" sz="2000" b="1" dirty="0" smtClean="0"/>
              <a:t>hraní amatérského divadla</a:t>
            </a:r>
            <a:endParaRPr lang="cs-CZ" sz="2000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870032"/>
            <a:ext cx="2200378" cy="482453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300192" y="5890871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fotografování</a:t>
            </a:r>
            <a:endParaRPr lang="cs-CZ" sz="20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645024"/>
            <a:ext cx="2559642" cy="2991268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387226" y="5721062"/>
            <a:ext cx="22648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>
                    <a:lumMod val="10000"/>
                  </a:schemeClr>
                </a:solidFill>
              </a:rPr>
              <a:t>četba</a:t>
            </a:r>
            <a:endParaRPr lang="cs-CZ" sz="2000" b="1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7868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2655"/>
            <a:ext cx="72728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u="sng" dirty="0" smtClean="0">
                <a:solidFill>
                  <a:srgbClr val="C00000"/>
                </a:solidFill>
              </a:rPr>
              <a:t>Výtvarné a pracovní činnosti</a:t>
            </a:r>
            <a:endParaRPr lang="cs-CZ" sz="5400" b="1" u="sng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803" y="1916832"/>
            <a:ext cx="4107882" cy="155014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403648" y="3586887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>
                    <a:lumMod val="10000"/>
                  </a:schemeClr>
                </a:solidFill>
              </a:rPr>
              <a:t>modelářství</a:t>
            </a:r>
            <a:endParaRPr lang="cs-CZ" sz="2000" b="1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5426" y="1948555"/>
            <a:ext cx="1949336" cy="168768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237049" y="3284115"/>
            <a:ext cx="9660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>
                    <a:lumMod val="10000"/>
                  </a:schemeClr>
                </a:solidFill>
              </a:rPr>
              <a:t>pletení</a:t>
            </a:r>
            <a:endParaRPr lang="cs-CZ" sz="2000" b="1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437112"/>
            <a:ext cx="2124826" cy="1728192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403648" y="6309320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>
                    <a:lumMod val="10000"/>
                  </a:schemeClr>
                </a:solidFill>
              </a:rPr>
              <a:t>šití</a:t>
            </a:r>
            <a:endParaRPr lang="cs-CZ" sz="2000" b="1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5914" y="3986997"/>
            <a:ext cx="2224180" cy="2172281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635896" y="6159278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>
                    <a:lumMod val="10000"/>
                  </a:schemeClr>
                </a:solidFill>
              </a:rPr>
              <a:t>malován</a:t>
            </a:r>
            <a:r>
              <a:rPr lang="cs-CZ" b="1" dirty="0" smtClean="0">
                <a:solidFill>
                  <a:schemeClr val="bg1">
                    <a:lumMod val="10000"/>
                  </a:schemeClr>
                </a:solidFill>
              </a:rPr>
              <a:t>í</a:t>
            </a:r>
            <a:endParaRPr lang="cs-CZ" b="1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4945" y="3786942"/>
            <a:ext cx="2622166" cy="1861738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6444208" y="5877272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>
                    <a:lumMod val="10000"/>
                  </a:schemeClr>
                </a:solidFill>
              </a:rPr>
              <a:t>zahradničení</a:t>
            </a:r>
            <a:endParaRPr lang="cs-CZ" sz="2000" b="1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080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332656"/>
            <a:ext cx="41044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u="sng" dirty="0" smtClean="0">
                <a:solidFill>
                  <a:srgbClr val="C00000"/>
                </a:solidFill>
              </a:rPr>
              <a:t>Chovatelství</a:t>
            </a:r>
            <a:endParaRPr lang="cs-CZ" sz="5400" b="1" u="sng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8424" y="4045412"/>
            <a:ext cx="3318944" cy="232326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219733" y="6344293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>
                    <a:lumMod val="10000"/>
                  </a:schemeClr>
                </a:solidFill>
              </a:rPr>
              <a:t>akvaristika</a:t>
            </a:r>
            <a:endParaRPr lang="cs-CZ" sz="2000" b="1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4607" y="1412776"/>
            <a:ext cx="3063218" cy="229128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020272" y="3627531"/>
            <a:ext cx="14193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>
                    <a:lumMod val="10000"/>
                  </a:schemeClr>
                </a:solidFill>
              </a:rPr>
              <a:t>kynologie</a:t>
            </a:r>
            <a:endParaRPr lang="cs-CZ" sz="2000" b="1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517031"/>
            <a:ext cx="3070455" cy="4621111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403648" y="6159637"/>
            <a:ext cx="22783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>
                    <a:lumMod val="10000"/>
                  </a:schemeClr>
                </a:solidFill>
              </a:rPr>
              <a:t>myslivectví</a:t>
            </a:r>
            <a:endParaRPr lang="cs-CZ" sz="2000" b="1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9727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778" y="18864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u="sng" dirty="0" smtClean="0">
                <a:solidFill>
                  <a:srgbClr val="C00000"/>
                </a:solidFill>
              </a:rPr>
              <a:t>Sběratelství</a:t>
            </a:r>
            <a:endParaRPr lang="cs-CZ" sz="5400" b="1" u="sng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576" y="1432728"/>
            <a:ext cx="3256329" cy="394048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81976" y="5557882"/>
            <a:ext cx="3033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>
                    <a:lumMod val="10000"/>
                  </a:schemeClr>
                </a:solidFill>
              </a:rPr>
              <a:t>filatelie (sbírání známek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737484"/>
            <a:ext cx="4187957" cy="314096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788024" y="5157192"/>
            <a:ext cx="41764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>
                    <a:lumMod val="10000"/>
                  </a:schemeClr>
                </a:solidFill>
              </a:rPr>
              <a:t>numismatika (sbírání mincí)</a:t>
            </a:r>
            <a:endParaRPr lang="cs-CZ" sz="2000" b="1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5243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54291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C00000"/>
                </a:solidFill>
              </a:rPr>
              <a:t>Jak trávíš volný čas ty?</a:t>
            </a:r>
            <a:endParaRPr lang="cs-CZ" sz="3600" b="1" u="sng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968905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Já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3528" y="968905"/>
            <a:ext cx="3636404" cy="4332303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785311"/>
            <a:ext cx="1247775" cy="619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0063" y="2204864"/>
            <a:ext cx="1447800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9112" y="1688175"/>
            <a:ext cx="1590675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6838" y="3086565"/>
            <a:ext cx="1209675" cy="48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7213" y="3572340"/>
            <a:ext cx="1133475" cy="59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3763" y="3862532"/>
            <a:ext cx="1047750" cy="561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4450" y="4693671"/>
            <a:ext cx="1314450" cy="59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0063" y="5503143"/>
            <a:ext cx="1666875" cy="74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950818"/>
            <a:ext cx="1323975" cy="59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639556"/>
            <a:ext cx="1590675" cy="59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853836"/>
            <a:ext cx="1609725" cy="57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9137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94417"/>
            <a:ext cx="8424936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Zdroje:</a:t>
            </a:r>
          </a:p>
          <a:p>
            <a:r>
              <a:rPr lang="cs-CZ" sz="1000" i="1" dirty="0" smtClean="0">
                <a:effectLst/>
              </a:rPr>
              <a:t>Http://www.clker.com/clipart-29812.html</a:t>
            </a:r>
            <a:r>
              <a:rPr lang="cs-CZ" sz="1000" dirty="0" smtClean="0">
                <a:effectLst/>
              </a:rPr>
              <a:t>: </a:t>
            </a:r>
            <a:r>
              <a:rPr lang="cs-CZ" sz="1000" i="1" dirty="0" smtClean="0">
                <a:effectLst/>
              </a:rPr>
              <a:t>2009</a:t>
            </a:r>
            <a:r>
              <a:rPr lang="cs-CZ" sz="1000" dirty="0" smtClean="0">
                <a:effectLst/>
              </a:rPr>
              <a:t> [online]. Public </a:t>
            </a:r>
            <a:r>
              <a:rPr lang="cs-CZ" sz="1000" dirty="0" err="1" smtClean="0">
                <a:effectLst/>
              </a:rPr>
              <a:t>domain</a:t>
            </a:r>
            <a:r>
              <a:rPr lang="cs-CZ" sz="1000" dirty="0" smtClean="0">
                <a:effectLst/>
              </a:rPr>
              <a:t>. [cit. 2012-03-06]. </a:t>
            </a:r>
          </a:p>
          <a:p>
            <a:r>
              <a:rPr lang="cs-CZ" sz="1000" i="1" dirty="0" smtClean="0">
                <a:effectLst/>
              </a:rPr>
              <a:t>Http://www.clker.com/clipart-horse-riding-lesson.html</a:t>
            </a:r>
            <a:r>
              <a:rPr lang="cs-CZ" sz="1000" dirty="0" smtClean="0">
                <a:effectLst/>
              </a:rPr>
              <a:t>: </a:t>
            </a:r>
            <a:r>
              <a:rPr lang="cs-CZ" sz="1000" i="1" dirty="0" smtClean="0">
                <a:effectLst/>
              </a:rPr>
              <a:t>2011</a:t>
            </a:r>
            <a:r>
              <a:rPr lang="cs-CZ" sz="1000" dirty="0" smtClean="0">
                <a:effectLst/>
              </a:rPr>
              <a:t> [online]. Public </a:t>
            </a:r>
            <a:r>
              <a:rPr lang="cs-CZ" sz="1000" dirty="0" err="1" smtClean="0">
                <a:effectLst/>
              </a:rPr>
              <a:t>domain</a:t>
            </a:r>
            <a:r>
              <a:rPr lang="cs-CZ" sz="1000" dirty="0" smtClean="0">
                <a:effectLst/>
              </a:rPr>
              <a:t>. [cit. 2012-03-06]</a:t>
            </a:r>
          </a:p>
          <a:p>
            <a:r>
              <a:rPr lang="cs-CZ" sz="1000" i="1" dirty="0" smtClean="0">
                <a:effectLst/>
              </a:rPr>
              <a:t>Http://www.clker.com/clipart-ballerinas-.html</a:t>
            </a:r>
            <a:r>
              <a:rPr lang="cs-CZ" sz="1000" dirty="0" smtClean="0">
                <a:effectLst/>
              </a:rPr>
              <a:t>: </a:t>
            </a:r>
            <a:r>
              <a:rPr lang="cs-CZ" sz="1000" i="1" dirty="0" smtClean="0">
                <a:effectLst/>
              </a:rPr>
              <a:t>2011</a:t>
            </a:r>
            <a:r>
              <a:rPr lang="cs-CZ" sz="1000" dirty="0" smtClean="0">
                <a:effectLst/>
              </a:rPr>
              <a:t> [online]. Public </a:t>
            </a:r>
            <a:r>
              <a:rPr lang="cs-CZ" sz="1000" dirty="0" err="1" smtClean="0">
                <a:effectLst/>
              </a:rPr>
              <a:t>domain</a:t>
            </a:r>
            <a:r>
              <a:rPr lang="cs-CZ" sz="1000" dirty="0" smtClean="0">
                <a:effectLst/>
              </a:rPr>
              <a:t>. [cit. 2012-03-06]..</a:t>
            </a:r>
          </a:p>
          <a:p>
            <a:r>
              <a:rPr lang="cs-CZ" sz="1000" i="1" dirty="0" smtClean="0">
                <a:effectLst/>
              </a:rPr>
              <a:t>Http://www.clker.com/clipart-woman-runner.html</a:t>
            </a:r>
            <a:r>
              <a:rPr lang="cs-CZ" sz="1000" dirty="0" smtClean="0">
                <a:effectLst/>
              </a:rPr>
              <a:t>: </a:t>
            </a:r>
            <a:r>
              <a:rPr lang="cs-CZ" sz="1000" i="1" dirty="0" smtClean="0">
                <a:effectLst/>
              </a:rPr>
              <a:t>2011</a:t>
            </a:r>
            <a:r>
              <a:rPr lang="cs-CZ" sz="1000" dirty="0" smtClean="0">
                <a:effectLst/>
              </a:rPr>
              <a:t> [online]. Public </a:t>
            </a:r>
            <a:r>
              <a:rPr lang="cs-CZ" sz="1000" dirty="0" err="1" smtClean="0">
                <a:effectLst/>
              </a:rPr>
              <a:t>domain</a:t>
            </a:r>
            <a:r>
              <a:rPr lang="cs-CZ" sz="1000" dirty="0" smtClean="0">
                <a:effectLst/>
              </a:rPr>
              <a:t>. [cit. 2012-03-06].</a:t>
            </a:r>
          </a:p>
          <a:p>
            <a:r>
              <a:rPr lang="cs-CZ" sz="1000" i="1" dirty="0" smtClean="0">
                <a:effectLst/>
              </a:rPr>
              <a:t>Http://www.clker.com/clipart-123-12.html</a:t>
            </a:r>
            <a:r>
              <a:rPr lang="cs-CZ" sz="1000" dirty="0" smtClean="0">
                <a:effectLst/>
              </a:rPr>
              <a:t>: </a:t>
            </a:r>
            <a:r>
              <a:rPr lang="cs-CZ" sz="1000" i="1" dirty="0" smtClean="0">
                <a:effectLst/>
              </a:rPr>
              <a:t>2012</a:t>
            </a:r>
            <a:r>
              <a:rPr lang="cs-CZ" sz="1000" dirty="0" smtClean="0">
                <a:effectLst/>
              </a:rPr>
              <a:t> [online]. Public </a:t>
            </a:r>
            <a:r>
              <a:rPr lang="cs-CZ" sz="1000" dirty="0" err="1" smtClean="0">
                <a:effectLst/>
              </a:rPr>
              <a:t>domain</a:t>
            </a:r>
            <a:r>
              <a:rPr lang="cs-CZ" sz="1000" dirty="0" smtClean="0">
                <a:effectLst/>
              </a:rPr>
              <a:t>. [cit. 2012-03-06]. </a:t>
            </a:r>
          </a:p>
          <a:p>
            <a:r>
              <a:rPr lang="cs-CZ" sz="1000" i="1" dirty="0" smtClean="0">
                <a:effectLst/>
              </a:rPr>
              <a:t>Http://www.clker.com/clipart-2407.html</a:t>
            </a:r>
            <a:r>
              <a:rPr lang="cs-CZ" sz="1000" dirty="0" smtClean="0">
                <a:effectLst/>
              </a:rPr>
              <a:t>: </a:t>
            </a:r>
            <a:r>
              <a:rPr lang="cs-CZ" sz="1000" i="1" dirty="0" smtClean="0">
                <a:effectLst/>
              </a:rPr>
              <a:t>2007</a:t>
            </a:r>
            <a:r>
              <a:rPr lang="cs-CZ" sz="1000" dirty="0" smtClean="0">
                <a:effectLst/>
              </a:rPr>
              <a:t> [online]. Public </a:t>
            </a:r>
            <a:r>
              <a:rPr lang="cs-CZ" sz="1000" dirty="0" err="1" smtClean="0">
                <a:effectLst/>
              </a:rPr>
              <a:t>domain</a:t>
            </a:r>
            <a:r>
              <a:rPr lang="cs-CZ" sz="1000" dirty="0" smtClean="0">
                <a:effectLst/>
              </a:rPr>
              <a:t>. [cit. 2012-03-06]. </a:t>
            </a:r>
          </a:p>
          <a:p>
            <a:r>
              <a:rPr lang="cs-CZ" sz="1000" i="1" dirty="0" smtClean="0">
                <a:effectLst/>
              </a:rPr>
              <a:t>Http://www.clker.com/clipart-43189.html</a:t>
            </a:r>
            <a:r>
              <a:rPr lang="cs-CZ" sz="1000" dirty="0" smtClean="0">
                <a:effectLst/>
              </a:rPr>
              <a:t>: </a:t>
            </a:r>
            <a:r>
              <a:rPr lang="cs-CZ" sz="1000" i="1" dirty="0" smtClean="0">
                <a:effectLst/>
              </a:rPr>
              <a:t>2009</a:t>
            </a:r>
            <a:r>
              <a:rPr lang="cs-CZ" sz="1000" dirty="0" smtClean="0">
                <a:effectLst/>
              </a:rPr>
              <a:t> [online]. Public </a:t>
            </a:r>
            <a:r>
              <a:rPr lang="cs-CZ" sz="1000" dirty="0" err="1" smtClean="0">
                <a:effectLst/>
              </a:rPr>
              <a:t>domain</a:t>
            </a:r>
            <a:r>
              <a:rPr lang="cs-CZ" sz="1000" dirty="0" smtClean="0">
                <a:effectLst/>
              </a:rPr>
              <a:t>. [cit. 2012-03-06]. </a:t>
            </a:r>
          </a:p>
          <a:p>
            <a:r>
              <a:rPr lang="cs-CZ" sz="1000" i="1" dirty="0" smtClean="0">
                <a:effectLst/>
              </a:rPr>
              <a:t>Http://www.clker.com/clipart-14600.html</a:t>
            </a:r>
            <a:r>
              <a:rPr lang="cs-CZ" sz="1000" dirty="0" smtClean="0">
                <a:effectLst/>
              </a:rPr>
              <a:t>: </a:t>
            </a:r>
            <a:r>
              <a:rPr lang="cs-CZ" sz="1000" i="1" dirty="0" smtClean="0">
                <a:effectLst/>
              </a:rPr>
              <a:t>2007</a:t>
            </a:r>
            <a:r>
              <a:rPr lang="cs-CZ" sz="1000" dirty="0" smtClean="0">
                <a:effectLst/>
              </a:rPr>
              <a:t> [online]. Public </a:t>
            </a:r>
            <a:r>
              <a:rPr lang="cs-CZ" sz="1000" dirty="0" err="1" smtClean="0">
                <a:effectLst/>
              </a:rPr>
              <a:t>domain</a:t>
            </a:r>
            <a:r>
              <a:rPr lang="cs-CZ" sz="1000" dirty="0" smtClean="0">
                <a:effectLst/>
              </a:rPr>
              <a:t>. [cit. 2012-03-06]. </a:t>
            </a:r>
          </a:p>
          <a:p>
            <a:r>
              <a:rPr lang="cs-CZ" sz="1000" i="1" dirty="0" smtClean="0">
                <a:effectLst/>
              </a:rPr>
              <a:t>Http://www.clker.com/clipart-14850.html</a:t>
            </a:r>
            <a:r>
              <a:rPr lang="cs-CZ" sz="1000" dirty="0" smtClean="0">
                <a:effectLst/>
              </a:rPr>
              <a:t>: </a:t>
            </a:r>
            <a:r>
              <a:rPr lang="cs-CZ" sz="1000" i="1" dirty="0" smtClean="0">
                <a:effectLst/>
              </a:rPr>
              <a:t>2007</a:t>
            </a:r>
            <a:r>
              <a:rPr lang="cs-CZ" sz="1000" dirty="0" smtClean="0">
                <a:effectLst/>
              </a:rPr>
              <a:t> [online]. Public </a:t>
            </a:r>
            <a:r>
              <a:rPr lang="cs-CZ" sz="1000" dirty="0" err="1" smtClean="0">
                <a:effectLst/>
              </a:rPr>
              <a:t>domain</a:t>
            </a:r>
            <a:r>
              <a:rPr lang="cs-CZ" sz="1000" dirty="0" smtClean="0">
                <a:effectLst/>
              </a:rPr>
              <a:t>. [cit. 2012-03-06]. </a:t>
            </a:r>
            <a:endParaRPr lang="cs-CZ" sz="1000" dirty="0" smtClean="0">
              <a:effectLst/>
            </a:endParaRPr>
          </a:p>
          <a:p>
            <a:r>
              <a:rPr lang="cs-CZ" sz="1000" dirty="0"/>
              <a:t>JANKE. </a:t>
            </a:r>
            <a:r>
              <a:rPr lang="cs-CZ" sz="1000" i="1" dirty="0"/>
              <a:t>Http://commons.wikimedia.org/wiki/File:Z_scale_miniature_railroad.jpg</a:t>
            </a:r>
            <a:r>
              <a:rPr lang="cs-CZ" sz="1000" dirty="0"/>
              <a:t>: </a:t>
            </a:r>
            <a:r>
              <a:rPr lang="cs-CZ" sz="1000" i="1" dirty="0"/>
              <a:t>2005</a:t>
            </a:r>
            <a:r>
              <a:rPr lang="cs-CZ" sz="1000" dirty="0"/>
              <a:t> [online]. Public </a:t>
            </a:r>
            <a:r>
              <a:rPr lang="cs-CZ" sz="1000" dirty="0" err="1"/>
              <a:t>domain</a:t>
            </a:r>
            <a:r>
              <a:rPr lang="cs-CZ" sz="1000" dirty="0"/>
              <a:t>. [cit. 2012-03-07</a:t>
            </a:r>
            <a:r>
              <a:rPr lang="cs-CZ" sz="1000" dirty="0" smtClean="0"/>
              <a:t>]</a:t>
            </a:r>
          </a:p>
          <a:p>
            <a:r>
              <a:rPr lang="cs-CZ" sz="1000" dirty="0"/>
              <a:t>NICKPO. </a:t>
            </a:r>
            <a:r>
              <a:rPr lang="cs-CZ" sz="1000" i="1" dirty="0"/>
              <a:t>Http://commons.wikimedia.org/wiki/File:Approvalsheet1999.jpg?uselang=cs</a:t>
            </a:r>
            <a:r>
              <a:rPr lang="cs-CZ" sz="1000" dirty="0"/>
              <a:t>: </a:t>
            </a:r>
            <a:r>
              <a:rPr lang="cs-CZ" sz="1000" i="1" dirty="0"/>
              <a:t>2008</a:t>
            </a:r>
            <a:r>
              <a:rPr lang="cs-CZ" sz="1000" dirty="0"/>
              <a:t> [online]. Public </a:t>
            </a:r>
            <a:r>
              <a:rPr lang="cs-CZ" sz="1000" dirty="0" err="1"/>
              <a:t>domain</a:t>
            </a:r>
            <a:r>
              <a:rPr lang="cs-CZ" sz="1000" dirty="0"/>
              <a:t>. [cit. 2012-03-07]. </a:t>
            </a:r>
            <a:r>
              <a:rPr lang="cs-CZ" sz="1000" dirty="0" smtClean="0"/>
              <a:t>.</a:t>
            </a:r>
          </a:p>
          <a:p>
            <a:r>
              <a:rPr lang="cs-CZ" sz="1000" i="1" dirty="0"/>
              <a:t>Http://www.clker.com/clipart-pink-yarn-1.html</a:t>
            </a:r>
            <a:r>
              <a:rPr lang="cs-CZ" sz="1000" dirty="0"/>
              <a:t>: </a:t>
            </a:r>
            <a:r>
              <a:rPr lang="cs-CZ" sz="1000" i="1" dirty="0"/>
              <a:t>2011</a:t>
            </a:r>
            <a:r>
              <a:rPr lang="cs-CZ" sz="1000" dirty="0"/>
              <a:t> [online]. Public </a:t>
            </a:r>
            <a:r>
              <a:rPr lang="cs-CZ" sz="1000" dirty="0" err="1"/>
              <a:t>domain</a:t>
            </a:r>
            <a:r>
              <a:rPr lang="cs-CZ" sz="1000" dirty="0"/>
              <a:t>. [cit. 2012-03-07]. </a:t>
            </a:r>
            <a:r>
              <a:rPr lang="cs-CZ" sz="1000" dirty="0" smtClean="0"/>
              <a:t> </a:t>
            </a:r>
          </a:p>
          <a:p>
            <a:r>
              <a:rPr lang="cs-CZ" sz="1000" i="1" dirty="0"/>
              <a:t>Http://www.clker.com/clipart-10508.html</a:t>
            </a:r>
            <a:r>
              <a:rPr lang="cs-CZ" sz="1000" dirty="0"/>
              <a:t>: </a:t>
            </a:r>
            <a:r>
              <a:rPr lang="cs-CZ" sz="1000" i="1" dirty="0"/>
              <a:t>2007</a:t>
            </a:r>
            <a:r>
              <a:rPr lang="cs-CZ" sz="1000" dirty="0"/>
              <a:t> [online]. Public </a:t>
            </a:r>
            <a:r>
              <a:rPr lang="cs-CZ" sz="1000" dirty="0" err="1"/>
              <a:t>domain</a:t>
            </a:r>
            <a:r>
              <a:rPr lang="cs-CZ" sz="1000" dirty="0"/>
              <a:t>. [cit. 2012-03-07]. </a:t>
            </a:r>
            <a:endParaRPr lang="cs-CZ" sz="1000" dirty="0" smtClean="0"/>
          </a:p>
          <a:p>
            <a:r>
              <a:rPr lang="cs-CZ" sz="1000" i="1" dirty="0"/>
              <a:t>Http://www.clker.com/clipart-25781.html</a:t>
            </a:r>
            <a:r>
              <a:rPr lang="cs-CZ" sz="1000" dirty="0"/>
              <a:t>: </a:t>
            </a:r>
            <a:r>
              <a:rPr lang="cs-CZ" sz="1000" i="1" dirty="0"/>
              <a:t>2009</a:t>
            </a:r>
            <a:r>
              <a:rPr lang="cs-CZ" sz="1000" dirty="0"/>
              <a:t> [online]. Public </a:t>
            </a:r>
            <a:r>
              <a:rPr lang="cs-CZ" sz="1000" dirty="0" err="1"/>
              <a:t>domain</a:t>
            </a:r>
            <a:r>
              <a:rPr lang="cs-CZ" sz="1000" dirty="0"/>
              <a:t>. [cit. 2012-03-07</a:t>
            </a:r>
            <a:r>
              <a:rPr lang="cs-CZ" sz="1000" dirty="0" smtClean="0"/>
              <a:t>].</a:t>
            </a:r>
          </a:p>
          <a:p>
            <a:r>
              <a:rPr lang="cs-CZ" sz="1000" i="1" dirty="0"/>
              <a:t>Http://www.clker.com/clipart-23984.html</a:t>
            </a:r>
            <a:r>
              <a:rPr lang="cs-CZ" sz="1000" dirty="0"/>
              <a:t>: </a:t>
            </a:r>
            <a:r>
              <a:rPr lang="cs-CZ" sz="1000" i="1" dirty="0"/>
              <a:t>2008</a:t>
            </a:r>
            <a:r>
              <a:rPr lang="cs-CZ" sz="1000" dirty="0"/>
              <a:t> [online]. Public </a:t>
            </a:r>
            <a:r>
              <a:rPr lang="cs-CZ" sz="1000" dirty="0" err="1"/>
              <a:t>domain</a:t>
            </a:r>
            <a:r>
              <a:rPr lang="cs-CZ" sz="1000" dirty="0"/>
              <a:t>. [cit. 2012-03-07]. </a:t>
            </a:r>
            <a:endParaRPr lang="cs-CZ" sz="1000" dirty="0" smtClean="0">
              <a:effectLst/>
            </a:endParaRPr>
          </a:p>
          <a:p>
            <a:r>
              <a:rPr lang="cs-CZ" sz="1000" i="1" dirty="0"/>
              <a:t>Http://www.clker.com/clipart-underwater-world-aquarium.html</a:t>
            </a:r>
            <a:r>
              <a:rPr lang="cs-CZ" sz="1000" dirty="0"/>
              <a:t>: </a:t>
            </a:r>
            <a:r>
              <a:rPr lang="cs-CZ" sz="1000" i="1" dirty="0"/>
              <a:t>2010</a:t>
            </a:r>
            <a:r>
              <a:rPr lang="cs-CZ" sz="1000" dirty="0"/>
              <a:t> [online]. Public </a:t>
            </a:r>
            <a:r>
              <a:rPr lang="cs-CZ" sz="1000" dirty="0" err="1"/>
              <a:t>domain</a:t>
            </a:r>
            <a:r>
              <a:rPr lang="cs-CZ" sz="1000" dirty="0"/>
              <a:t>. [cit. 2012-03-07</a:t>
            </a:r>
            <a:r>
              <a:rPr lang="cs-CZ" sz="1000" dirty="0" smtClean="0"/>
              <a:t>].</a:t>
            </a:r>
          </a:p>
          <a:p>
            <a:r>
              <a:rPr lang="cs-CZ" sz="1000" dirty="0"/>
              <a:t>HTTP://KARA-YULDUZ.COM/ASIAN_SHEPHERD_DOGS/USED_IN_BREEDING/LASKER. </a:t>
            </a:r>
            <a:r>
              <a:rPr lang="cs-CZ" sz="1000" i="1" dirty="0"/>
              <a:t>Http://commons.wikimedia.org/wiki/File:%D0%A1%D1%80%D0%B5%D0%B4%D0%BD%D0%B5%D0%B0%D0%B7%D0%B8%D0%B0%D1%82%D1%81%D0%BA%D0%B0%D1%8F_%D0%BE%D0%B2%D1%87%D0%B0%D1%80%D0%BA%D0%B0.jpg</a:t>
            </a:r>
            <a:r>
              <a:rPr lang="cs-CZ" sz="1000" dirty="0"/>
              <a:t>: </a:t>
            </a:r>
            <a:r>
              <a:rPr lang="cs-CZ" sz="1000" i="1" dirty="0"/>
              <a:t>2011</a:t>
            </a:r>
            <a:r>
              <a:rPr lang="cs-CZ" sz="1000" dirty="0"/>
              <a:t> [online]. Tento soubor je licencován pod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</a:t>
            </a:r>
            <a:r>
              <a:rPr lang="cs-CZ" sz="1000" dirty="0" err="1"/>
              <a:t>Attribution-Share</a:t>
            </a:r>
            <a:r>
              <a:rPr lang="cs-CZ" sz="1000" dirty="0"/>
              <a:t> podobní 3.0 </a:t>
            </a:r>
            <a:r>
              <a:rPr lang="cs-CZ" sz="1000" dirty="0" err="1"/>
              <a:t>Unported</a:t>
            </a:r>
            <a:r>
              <a:rPr lang="cs-CZ" sz="1000" dirty="0"/>
              <a:t>. [cit. 2012-03-07]. </a:t>
            </a:r>
            <a:endParaRPr lang="cs-CZ" sz="1000" dirty="0" smtClean="0"/>
          </a:p>
          <a:p>
            <a:r>
              <a:rPr lang="cs-CZ" sz="1000" dirty="0"/>
              <a:t>VASJA ATANASSOVA - SPIRITIA. </a:t>
            </a:r>
            <a:r>
              <a:rPr lang="cs-CZ" sz="1000" i="1" dirty="0"/>
              <a:t>Http://commons.wikimedia.org/wiki/File:Boar-hunting-hide.JPG</a:t>
            </a:r>
            <a:r>
              <a:rPr lang="cs-CZ" sz="1000" dirty="0"/>
              <a:t>: </a:t>
            </a:r>
            <a:r>
              <a:rPr lang="cs-CZ" sz="1000" i="1" dirty="0"/>
              <a:t>2007</a:t>
            </a:r>
            <a:r>
              <a:rPr lang="cs-CZ" sz="1000" dirty="0"/>
              <a:t> [online]. Public </a:t>
            </a:r>
            <a:r>
              <a:rPr lang="cs-CZ" sz="1000" dirty="0" err="1"/>
              <a:t>domain</a:t>
            </a:r>
            <a:r>
              <a:rPr lang="cs-CZ" sz="1000" dirty="0"/>
              <a:t>. [cit. 2012-03-07]. </a:t>
            </a:r>
            <a:endParaRPr lang="cs-CZ" sz="1000" dirty="0" smtClean="0"/>
          </a:p>
          <a:p>
            <a:r>
              <a:rPr lang="cs-CZ" sz="1000" dirty="0"/>
              <a:t>PORTABLE ANTIQUITIES SCHEME. </a:t>
            </a:r>
            <a:r>
              <a:rPr lang="cs-CZ" sz="1000" i="1" dirty="0"/>
              <a:t>Http://commons.wikimedia.org/wiki/File:52_Yac_1.jpg?uselang=cs</a:t>
            </a:r>
            <a:r>
              <a:rPr lang="cs-CZ" sz="1000" dirty="0"/>
              <a:t>: </a:t>
            </a:r>
            <a:r>
              <a:rPr lang="cs-CZ" sz="1000" i="1" dirty="0"/>
              <a:t>2008</a:t>
            </a:r>
            <a:r>
              <a:rPr lang="cs-CZ" sz="1000" dirty="0"/>
              <a:t> [online]. Tento soubor podléhá licenci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Uveďte autora 2.0 </a:t>
            </a:r>
            <a:r>
              <a:rPr lang="cs-CZ" sz="1000" dirty="0" err="1"/>
              <a:t>Generic</a:t>
            </a:r>
            <a:r>
              <a:rPr lang="cs-CZ" sz="1000" dirty="0"/>
              <a:t>. [cit. 2012-03-07].</a:t>
            </a:r>
            <a:endParaRPr lang="cs-CZ" sz="1000" dirty="0" smtClean="0">
              <a:effectLst/>
            </a:endParaRPr>
          </a:p>
          <a:p>
            <a:r>
              <a:rPr lang="cs-CZ" sz="1000" i="1" dirty="0"/>
              <a:t>Http://www.clker.com/clipart-info3.html</a:t>
            </a:r>
            <a:r>
              <a:rPr lang="cs-CZ" sz="1000" dirty="0"/>
              <a:t>: </a:t>
            </a:r>
            <a:r>
              <a:rPr lang="cs-CZ" sz="1000" i="1" dirty="0"/>
              <a:t>2011</a:t>
            </a:r>
            <a:r>
              <a:rPr lang="cs-CZ" sz="1000" dirty="0"/>
              <a:t> [online]. Public </a:t>
            </a:r>
            <a:r>
              <a:rPr lang="cs-CZ" sz="1000" dirty="0" err="1"/>
              <a:t>domain</a:t>
            </a:r>
            <a:r>
              <a:rPr lang="cs-CZ" sz="1000" dirty="0"/>
              <a:t>. [cit. 2012-03-07</a:t>
            </a:r>
            <a:r>
              <a:rPr lang="cs-CZ" sz="1000" dirty="0" smtClean="0"/>
              <a:t>].</a:t>
            </a:r>
          </a:p>
          <a:p>
            <a:r>
              <a:rPr lang="cs-CZ" sz="1000" i="1" dirty="0"/>
              <a:t>Http://www.clker.com/clipart-3903.html</a:t>
            </a:r>
            <a:r>
              <a:rPr lang="cs-CZ" sz="1000" dirty="0"/>
              <a:t>: </a:t>
            </a:r>
            <a:r>
              <a:rPr lang="cs-CZ" sz="1000" i="1" dirty="0"/>
              <a:t>2007</a:t>
            </a:r>
            <a:r>
              <a:rPr lang="cs-CZ" sz="1000" dirty="0"/>
              <a:t> [online]. Public </a:t>
            </a:r>
            <a:r>
              <a:rPr lang="cs-CZ" sz="1000" dirty="0" err="1"/>
              <a:t>domain</a:t>
            </a:r>
            <a:r>
              <a:rPr lang="cs-CZ" sz="1000" dirty="0"/>
              <a:t>. [cit. 2012-03-07]. 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185021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Vlastní 4">
      <a:dk1>
        <a:srgbClr val="49345F"/>
      </a:dk1>
      <a:lt1>
        <a:srgbClr val="DDD9C3"/>
      </a:lt1>
      <a:dk2>
        <a:srgbClr val="000000"/>
      </a:dk2>
      <a:lt2>
        <a:srgbClr val="FFFFFF"/>
      </a:lt2>
      <a:accent1>
        <a:srgbClr val="310095"/>
      </a:accent1>
      <a:accent2>
        <a:srgbClr val="886286"/>
      </a:accent2>
      <a:accent3>
        <a:srgbClr val="A082F5"/>
      </a:accent3>
      <a:accent4>
        <a:srgbClr val="5061C8"/>
      </a:accent4>
      <a:accent5>
        <a:srgbClr val="00AAAA"/>
      </a:accent5>
      <a:accent6>
        <a:srgbClr val="008040"/>
      </a:accent6>
      <a:hlink>
        <a:srgbClr val="77FFFE"/>
      </a:hlink>
      <a:folHlink>
        <a:srgbClr val="CF9BF7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323</TotalTime>
  <Words>487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Ivana</cp:lastModifiedBy>
  <cp:revision>19</cp:revision>
  <dcterms:created xsi:type="dcterms:W3CDTF">2012-03-06T20:01:05Z</dcterms:created>
  <dcterms:modified xsi:type="dcterms:W3CDTF">2012-03-07T15:24:37Z</dcterms:modified>
</cp:coreProperties>
</file>