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A5386-8B52-4A13-A614-1C6D320C8C85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4D84F54-F81D-49EA-BB59-972A1D9EDD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A5386-8B52-4A13-A614-1C6D320C8C85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4D84F54-F81D-49EA-BB59-972A1D9EDD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A5386-8B52-4A13-A614-1C6D320C8C85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84F54-F81D-49EA-BB59-972A1D9EDD6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A5386-8B52-4A13-A614-1C6D320C8C85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84F54-F81D-49EA-BB59-972A1D9EDD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A5386-8B52-4A13-A614-1C6D320C8C85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4D84F54-F81D-49EA-BB59-972A1D9EDD6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A5386-8B52-4A13-A614-1C6D320C8C85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84F54-F81D-49EA-BB59-972A1D9EDD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A5386-8B52-4A13-A614-1C6D320C8C85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84F54-F81D-49EA-BB59-972A1D9EDD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A5386-8B52-4A13-A614-1C6D320C8C85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84F54-F81D-49EA-BB59-972A1D9EDD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A5386-8B52-4A13-A614-1C6D320C8C85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84F54-F81D-49EA-BB59-972A1D9EDD6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A5386-8B52-4A13-A614-1C6D320C8C85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84F54-F81D-49EA-BB59-972A1D9EDD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A5386-8B52-4A13-A614-1C6D320C8C85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84F54-F81D-49EA-BB59-972A1D9EDD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C4A5386-8B52-4A13-A614-1C6D320C8C85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4D84F54-F81D-49EA-BB59-972A1D9EDD6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Nápoje - nealkoholické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Lenka </a:t>
            </a:r>
            <a:r>
              <a:rPr lang="cs-CZ" dirty="0" err="1" smtClean="0"/>
              <a:t>Bombera</a:t>
            </a:r>
            <a:r>
              <a:rPr lang="cs-CZ" dirty="0" smtClean="0"/>
              <a:t> </a:t>
            </a:r>
            <a:r>
              <a:rPr lang="cs-CZ" dirty="0" err="1" smtClean="0"/>
              <a:t>Piskačová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8686800" cy="838200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Group 78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3990064957"/>
              </p:ext>
            </p:extLst>
          </p:nvPr>
        </p:nvGraphicFramePr>
        <p:xfrm>
          <a:off x="304800" y="1628800"/>
          <a:ext cx="6912768" cy="383380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2301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7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VY_12_INOVACE_OV53</a:t>
                      </a:r>
                      <a:endParaRPr lang="cs-CZ" sz="1200" dirty="0" smtClean="0"/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Nauka o zboží II.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Nápoje - nealkoholické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4.8.2012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významem vody pro lidský organismus, druhy nealkoholických nápojů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6" name="obrázek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517232"/>
            <a:ext cx="4792287" cy="1172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Nápoje - nealkoholické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Voda</a:t>
            </a:r>
          </a:p>
          <a:p>
            <a:pPr algn="just"/>
            <a:r>
              <a:rPr lang="cs-CZ" dirty="0" smtClean="0"/>
              <a:t>Tělo dospělého člověka obsahuje cca 70% vody.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Tělo vodu vylučuje: močí, potem, dýcháním, stolicí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Úbytek vody se projevuje žízní. Jedná se o varovný signál organismu.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Nealkoholické nápoje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None/>
            </a:pPr>
            <a:r>
              <a:rPr lang="cs-CZ" dirty="0" smtClean="0"/>
              <a:t>   Snížení obsahu vody o 10% může vyvolat vážné zdravotní problémy a o 20% dokonce smrt.</a:t>
            </a:r>
          </a:p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r>
              <a:rPr lang="cs-CZ" dirty="0" smtClean="0"/>
              <a:t>    Člověk vydrží bez tekutin nejvýše 7 -10 dní,  </a:t>
            </a:r>
          </a:p>
          <a:p>
            <a:pPr algn="just">
              <a:buNone/>
            </a:pPr>
            <a:r>
              <a:rPr lang="cs-CZ" dirty="0" smtClean="0"/>
              <a:t> </a:t>
            </a:r>
            <a:r>
              <a:rPr lang="cs-CZ" dirty="0" smtClean="0"/>
              <a:t>   bez potravy až 72 dnů.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Nealkoholické nápoje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Tekutiny přijímáme:</a:t>
            </a:r>
          </a:p>
          <a:p>
            <a:endParaRPr lang="cs-CZ" dirty="0" smtClean="0"/>
          </a:p>
          <a:p>
            <a:r>
              <a:rPr lang="cs-CZ" dirty="0" smtClean="0"/>
              <a:t>- pitím nápojů, </a:t>
            </a:r>
          </a:p>
          <a:p>
            <a:r>
              <a:rPr lang="cs-CZ" dirty="0" smtClean="0"/>
              <a:t>- vodou obsaženou ve stravě,</a:t>
            </a:r>
          </a:p>
          <a:p>
            <a:r>
              <a:rPr lang="cs-CZ" dirty="0" smtClean="0"/>
              <a:t>- vodou vznikající </a:t>
            </a:r>
            <a:r>
              <a:rPr lang="cs-CZ" dirty="0" err="1" smtClean="0"/>
              <a:t>pči</a:t>
            </a:r>
            <a:r>
              <a:rPr lang="cs-CZ" dirty="0" smtClean="0"/>
              <a:t> chemických reakcích v těle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Nealkoholické nápoje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Nejčastěji třídíme nápoje podle obsahu </a:t>
            </a:r>
            <a:r>
              <a:rPr lang="cs-CZ" b="1" dirty="0" smtClean="0">
                <a:solidFill>
                  <a:srgbClr val="FF0000"/>
                </a:solidFill>
              </a:rPr>
              <a:t>ETHANOLU 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ALKOHOLICKÉ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NEALKOHOLICKÉ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1187624" y="3212976"/>
            <a:ext cx="1584176" cy="7920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1187624" y="4509120"/>
            <a:ext cx="1512168" cy="7920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NEALKOHOLICKÉ NÁPOJE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endParaRPr lang="cs-CZ" dirty="0" smtClean="0"/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- nealkoholické nápoje </a:t>
            </a:r>
            <a:r>
              <a:rPr lang="cs-CZ" dirty="0" err="1" smtClean="0"/>
              <a:t>ethanol</a:t>
            </a:r>
            <a:r>
              <a:rPr lang="cs-CZ" dirty="0" smtClean="0"/>
              <a:t> neobsahují vůbec nebo v množství nejvýše 0, 75% </a:t>
            </a:r>
            <a:r>
              <a:rPr lang="cs-CZ" dirty="0" err="1" smtClean="0"/>
              <a:t>obj</a:t>
            </a:r>
            <a:r>
              <a:rPr lang="cs-CZ" dirty="0" smtClean="0"/>
              <a:t>., což je cca 5,5g v 1litru.</a:t>
            </a:r>
          </a:p>
          <a:p>
            <a:pPr algn="just"/>
            <a:endParaRPr lang="cs-CZ" dirty="0" smtClean="0"/>
          </a:p>
          <a:p>
            <a:pPr algn="just"/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Nealkoholické nápoje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/>
          <a:lstStyle/>
          <a:p>
            <a:r>
              <a:rPr lang="cs-CZ" dirty="0" smtClean="0"/>
              <a:t>- stolní voda,</a:t>
            </a:r>
          </a:p>
          <a:p>
            <a:r>
              <a:rPr lang="cs-CZ" dirty="0" smtClean="0"/>
              <a:t>- minerální vody,</a:t>
            </a:r>
          </a:p>
          <a:p>
            <a:r>
              <a:rPr lang="cs-CZ" dirty="0" smtClean="0"/>
              <a:t>- sodová voda,</a:t>
            </a:r>
          </a:p>
          <a:p>
            <a:r>
              <a:rPr lang="cs-CZ" dirty="0" smtClean="0"/>
              <a:t>- ovocné a zeleninové šťávy,</a:t>
            </a:r>
          </a:p>
          <a:p>
            <a:r>
              <a:rPr lang="cs-CZ" dirty="0" smtClean="0"/>
              <a:t>- zahuštěné ovocné šťávy,</a:t>
            </a:r>
          </a:p>
          <a:p>
            <a:r>
              <a:rPr lang="cs-CZ" dirty="0" smtClean="0"/>
              <a:t>- ovocné nápoje,</a:t>
            </a:r>
          </a:p>
          <a:p>
            <a:r>
              <a:rPr lang="cs-CZ" dirty="0" smtClean="0"/>
              <a:t>- sirupy,</a:t>
            </a:r>
          </a:p>
          <a:p>
            <a:r>
              <a:rPr lang="cs-CZ" dirty="0" smtClean="0"/>
              <a:t>- limonády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Nealkoholické nápoje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SKLADOVÁNÍ:</a:t>
            </a:r>
          </a:p>
          <a:p>
            <a:r>
              <a:rPr lang="cs-CZ" dirty="0" smtClean="0"/>
              <a:t>- místnosti – vzdušné,</a:t>
            </a:r>
          </a:p>
          <a:p>
            <a:r>
              <a:rPr lang="cs-CZ" dirty="0" smtClean="0"/>
              <a:t> </a:t>
            </a:r>
            <a:r>
              <a:rPr lang="cs-CZ" dirty="0" smtClean="0"/>
              <a:t>                 - dobře větrané,</a:t>
            </a:r>
          </a:p>
          <a:p>
            <a:r>
              <a:rPr lang="cs-CZ" dirty="0" smtClean="0"/>
              <a:t> </a:t>
            </a:r>
            <a:r>
              <a:rPr lang="cs-CZ" dirty="0" smtClean="0"/>
              <a:t>                 - temné,</a:t>
            </a:r>
          </a:p>
          <a:p>
            <a:r>
              <a:rPr lang="cs-CZ" dirty="0" smtClean="0"/>
              <a:t> </a:t>
            </a:r>
            <a:r>
              <a:rPr lang="cs-CZ" dirty="0" smtClean="0"/>
              <a:t>                 - čisté,</a:t>
            </a:r>
          </a:p>
          <a:p>
            <a:r>
              <a:rPr lang="cs-CZ" dirty="0" smtClean="0"/>
              <a:t> </a:t>
            </a:r>
            <a:r>
              <a:rPr lang="cs-CZ" dirty="0" smtClean="0"/>
              <a:t>                 - prosté pachů a plísní</a:t>
            </a:r>
          </a:p>
          <a:p>
            <a:r>
              <a:rPr lang="cs-CZ" dirty="0" smtClean="0"/>
              <a:t> - teplota: 2°- 15°C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006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1.) Kolik % lidského organismu tvoří voda ?</a:t>
            </a:r>
          </a:p>
          <a:p>
            <a:endParaRPr lang="cs-CZ" dirty="0" smtClean="0"/>
          </a:p>
          <a:p>
            <a:r>
              <a:rPr lang="cs-CZ" dirty="0" smtClean="0"/>
              <a:t>2.) Jakým způsobem člověk tekutiny přijímá?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3.) Jakým varovným signálem se projeví úbytek tekutin ?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4.) Vyjmenuj způsoby, kterými člověk tekutiny vylučuje ?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 5.) Kolik dní přibližně člověk vydrží bez tekutin?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32859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6.) Jak dlouho člověk vydrží bez potravy ?</a:t>
            </a:r>
          </a:p>
          <a:p>
            <a:endParaRPr lang="cs-CZ" dirty="0" smtClean="0"/>
          </a:p>
          <a:p>
            <a:r>
              <a:rPr lang="cs-CZ" dirty="0" smtClean="0"/>
              <a:t>7.) Co určuje rozdělení nápojů na alkoholické a nealkoholické ?</a:t>
            </a:r>
          </a:p>
          <a:p>
            <a:endParaRPr lang="cs-CZ" dirty="0" smtClean="0"/>
          </a:p>
          <a:p>
            <a:pPr algn="just"/>
            <a:r>
              <a:rPr lang="cs-CZ" dirty="0" smtClean="0"/>
              <a:t>8.) Vyjmenuj jaké znáš druhy nealkoholických nápojů.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9.) Jaké je správné skladování nealkoholických nápojů – obecně ?</a:t>
            </a:r>
          </a:p>
          <a:p>
            <a:pPr algn="just"/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49</TotalTime>
  <Words>366</Words>
  <Application>Microsoft Office PowerPoint</Application>
  <PresentationFormat>Předvádění na obrazovce (4:3)</PresentationFormat>
  <Paragraphs>88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Nápoje - nealkoholické</vt:lpstr>
      <vt:lpstr>DIGITÁLNÍ UČEBNÍ MATERIÁL</vt:lpstr>
      <vt:lpstr>Nápoje - nealkoholické</vt:lpstr>
      <vt:lpstr>Nealkoholické nápoje</vt:lpstr>
      <vt:lpstr>Nealkoholické nápoje</vt:lpstr>
      <vt:lpstr>Nealkoholické nápoje</vt:lpstr>
      <vt:lpstr>NEALKOHOLICKÉ NÁPOJE</vt:lpstr>
      <vt:lpstr>Nealkoholické nápoje</vt:lpstr>
      <vt:lpstr>Nealkoholické nápoje</vt:lpstr>
      <vt:lpstr>Kontrolní otázky:</vt:lpstr>
      <vt:lpstr>Kontrolní otázky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Nápoje - nealkoholické</dc:title>
  <dc:creator>Lenka Bombera Piskačová</dc:creator>
  <cp:lastModifiedBy>Lenka Bombera Piskačová</cp:lastModifiedBy>
  <cp:revision>5</cp:revision>
  <dcterms:created xsi:type="dcterms:W3CDTF">2013-10-26T20:08:40Z</dcterms:created>
  <dcterms:modified xsi:type="dcterms:W3CDTF">2013-10-26T20:57:59Z</dcterms:modified>
</cp:coreProperties>
</file>