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956CC3-B946-4D15-BE07-5E3C42CC2F85}" type="datetimeFigureOut">
              <a:rPr lang="cs-CZ" smtClean="0"/>
              <a:pPr/>
              <a:t>27.10.2013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A510525-BFFE-484F-9B79-FC68EC9EFE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3990064957"/>
              </p:ext>
            </p:extLst>
          </p:nvPr>
        </p:nvGraphicFramePr>
        <p:xfrm>
          <a:off x="304800" y="1700807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232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VY_12_INOVACE_OV54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Nápoje – nealkoholické, voda, minerální vody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druhy nealkoholických nápojů – minerální vody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517232"/>
            <a:ext cx="4792287" cy="1172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525963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Voda</a:t>
            </a:r>
          </a:p>
          <a:p>
            <a:pPr algn="just">
              <a:buFontTx/>
              <a:buChar char="-"/>
            </a:pPr>
            <a:r>
              <a:rPr lang="cs-CZ" dirty="0" smtClean="0"/>
              <a:t>Pitná voda  - k pití, vaření, osobní hygieně</a:t>
            </a:r>
          </a:p>
          <a:p>
            <a:pPr algn="just">
              <a:buFontTx/>
              <a:buChar char="-"/>
            </a:pPr>
            <a:endParaRPr lang="cs-CZ" dirty="0" smtClean="0"/>
          </a:p>
          <a:p>
            <a:pPr algn="just">
              <a:buFontTx/>
              <a:buChar char="-"/>
            </a:pPr>
            <a:r>
              <a:rPr lang="cs-CZ" dirty="0" smtClean="0"/>
              <a:t>Užitková voda – v domácnosti – mytí, praní</a:t>
            </a:r>
          </a:p>
          <a:p>
            <a:pPr algn="just">
              <a:buFontTx/>
              <a:buChar char="-"/>
            </a:pPr>
            <a:endParaRPr lang="cs-CZ" dirty="0" smtClean="0"/>
          </a:p>
          <a:p>
            <a:pPr algn="just">
              <a:buFontTx/>
              <a:buChar char="-"/>
            </a:pPr>
            <a:r>
              <a:rPr lang="cs-CZ" dirty="0" smtClean="0"/>
              <a:t>Provozní voda – </a:t>
            </a:r>
            <a:r>
              <a:rPr lang="cs-CZ" dirty="0" err="1" smtClean="0"/>
              <a:t>automyčky</a:t>
            </a:r>
            <a:r>
              <a:rPr lang="cs-CZ" dirty="0" smtClean="0"/>
              <a:t>, kropení ulic, chladící zařízení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Pitná voda</a:t>
            </a:r>
          </a:p>
          <a:p>
            <a:pPr algn="just"/>
            <a:r>
              <a:rPr lang="cs-CZ" dirty="0" smtClean="0"/>
              <a:t>- na kvalitu pitné vody jsou kladeny velmi přísné požadavky</a:t>
            </a:r>
          </a:p>
          <a:p>
            <a:pPr algn="just"/>
            <a:r>
              <a:rPr lang="cs-CZ" dirty="0" smtClean="0"/>
              <a:t>- voda z přírodního zdroje, která je chemicky a mikrobiálně nezávadná, bez příměsí, příchutí a zbarvení</a:t>
            </a:r>
          </a:p>
          <a:p>
            <a:pPr algn="just"/>
            <a:r>
              <a:rPr lang="cs-CZ" dirty="0" smtClean="0"/>
              <a:t>- nesmí obsahovat choroboplodné zárodky, nesmí přesáhnout povolenou hranici dusičnanů apod.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Tržní druhy:</a:t>
            </a:r>
          </a:p>
          <a:p>
            <a:r>
              <a:rPr lang="cs-CZ" dirty="0" smtClean="0"/>
              <a:t>Pitná voda balená -  přírodní,</a:t>
            </a:r>
          </a:p>
          <a:p>
            <a:r>
              <a:rPr lang="cs-CZ" dirty="0" smtClean="0"/>
              <a:t>                                 ochucená,</a:t>
            </a:r>
          </a:p>
          <a:p>
            <a:r>
              <a:rPr lang="cs-CZ" dirty="0" smtClean="0"/>
              <a:t>                                  perlivá,</a:t>
            </a:r>
          </a:p>
          <a:p>
            <a:r>
              <a:rPr lang="cs-CZ" dirty="0" smtClean="0"/>
              <a:t>                                  jemně perlivá</a:t>
            </a:r>
          </a:p>
          <a:p>
            <a:r>
              <a:rPr lang="cs-CZ" dirty="0" smtClean="0"/>
              <a:t>Dobrá voda, </a:t>
            </a:r>
            <a:r>
              <a:rPr lang="cs-CZ" dirty="0" err="1" smtClean="0"/>
              <a:t>Aquilla</a:t>
            </a:r>
            <a:r>
              <a:rPr lang="cs-CZ" dirty="0" smtClean="0"/>
              <a:t>,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Minerální vody</a:t>
            </a: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= pramenitá nebo podzemní voda, která obsahuje </a:t>
            </a:r>
            <a:r>
              <a:rPr lang="cs-CZ" dirty="0" smtClean="0">
                <a:solidFill>
                  <a:srgbClr val="0070C0"/>
                </a:solidFill>
              </a:rPr>
              <a:t>minerální látky </a:t>
            </a:r>
            <a:r>
              <a:rPr lang="cs-CZ" dirty="0" smtClean="0">
                <a:solidFill>
                  <a:schemeClr val="tx1"/>
                </a:solidFill>
              </a:rPr>
              <a:t>– v 1litru min. 1000mg</a:t>
            </a: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- minerální vody mají podle svého složení specifický účinek</a:t>
            </a: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- množství minerálních látek určuje chuť typickou pro danou minerálku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Požadavky na minerální vody:</a:t>
            </a:r>
          </a:p>
          <a:p>
            <a:endParaRPr lang="cs-CZ" dirty="0" smtClean="0"/>
          </a:p>
          <a:p>
            <a:r>
              <a:rPr lang="cs-CZ" dirty="0" smtClean="0"/>
              <a:t>- musí být hygienicky nezávadná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nesmí být upravována po mikrobiologické stránce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složení minerální vody musí být přesně uvedeno na etiketě současně s datem plnění a spotřeby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Rozdělení minerálních vod podle teploty: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horké   - nad  + 50°C horké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vlažné - +20° - 30°C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studené – do + 20°C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Rozdělení minerálních vod podle minerálních látek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zemité – vápník, hořčík</a:t>
            </a:r>
          </a:p>
          <a:p>
            <a:pPr algn="just"/>
            <a:r>
              <a:rPr lang="cs-CZ" dirty="0" smtClean="0"/>
              <a:t>- alkalické – sodík</a:t>
            </a:r>
          </a:p>
          <a:p>
            <a:pPr algn="just"/>
            <a:r>
              <a:rPr lang="cs-CZ" dirty="0" smtClean="0"/>
              <a:t>- hořké – hořčík, síra</a:t>
            </a:r>
          </a:p>
          <a:p>
            <a:pPr algn="just"/>
            <a:r>
              <a:rPr lang="cs-CZ" dirty="0" smtClean="0"/>
              <a:t>- železité - železo</a:t>
            </a:r>
          </a:p>
          <a:p>
            <a:pPr algn="just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Rozdělení minerálních vod podle obsahu plynu</a:t>
            </a:r>
          </a:p>
          <a:p>
            <a:r>
              <a:rPr lang="cs-CZ" dirty="0" smtClean="0"/>
              <a:t>- kyselky</a:t>
            </a:r>
          </a:p>
          <a:p>
            <a:r>
              <a:rPr lang="cs-CZ" dirty="0" smtClean="0"/>
              <a:t>- sirovodíkové</a:t>
            </a:r>
          </a:p>
          <a:p>
            <a:r>
              <a:rPr lang="cs-CZ" dirty="0" smtClean="0"/>
              <a:t>- metanové</a:t>
            </a:r>
          </a:p>
          <a:p>
            <a:r>
              <a:rPr lang="cs-CZ" dirty="0" smtClean="0"/>
              <a:t>- dusíkové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Rozdělení minerálních vod podle vlivu na lidský organismus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</a:t>
            </a:r>
            <a:r>
              <a:rPr lang="cs-CZ" b="1" dirty="0" smtClean="0"/>
              <a:t>Stolní</a:t>
            </a:r>
            <a:r>
              <a:rPr lang="cs-CZ" dirty="0" smtClean="0"/>
              <a:t> – </a:t>
            </a:r>
            <a:r>
              <a:rPr lang="cs-CZ" dirty="0" err="1" smtClean="0"/>
              <a:t>Matonni</a:t>
            </a:r>
            <a:r>
              <a:rPr lang="cs-CZ" dirty="0" smtClean="0"/>
              <a:t>, Korunní,Poděbradka</a:t>
            </a:r>
          </a:p>
          <a:p>
            <a:pPr algn="just"/>
            <a:r>
              <a:rPr lang="cs-CZ" dirty="0" smtClean="0"/>
              <a:t>- v přírodním stavu, ochucené s příchutí citron, mateřídouška, pomeranč, meruňka …..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Převážně léčivé </a:t>
            </a:r>
            <a:r>
              <a:rPr lang="cs-CZ" dirty="0" smtClean="0"/>
              <a:t>– Bílinská kyselka, </a:t>
            </a:r>
            <a:r>
              <a:rPr lang="cs-CZ" dirty="0" err="1" smtClean="0"/>
              <a:t>Salvátorka</a:t>
            </a:r>
            <a:r>
              <a:rPr lang="cs-CZ" dirty="0" smtClean="0"/>
              <a:t>, Mlýnský pramen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lze je používat jako stolní minerální vody s jemnými léčivými účinky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endParaRPr lang="cs-CZ" dirty="0" smtClean="0"/>
          </a:p>
          <a:p>
            <a:pPr algn="just"/>
            <a:r>
              <a:rPr lang="cs-CZ" b="1" dirty="0" smtClean="0"/>
              <a:t>Léčivé</a:t>
            </a:r>
            <a:r>
              <a:rPr lang="cs-CZ" dirty="0" smtClean="0"/>
              <a:t> – Karlovarské minerální vody z různých pramenů, Šaratice, Vincentka, Zaječická kyselka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tyto minerální vody mají léčivé účinky, ale nemusí mít vždy lahodnou chuť</a:t>
            </a:r>
          </a:p>
          <a:p>
            <a:pPr algn="just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Šaratice, Zaječická kyselka – projímadla, nemoci ledvin, diabetes, obezita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Vincentka – vhodná při léčbě horních cest dýchacích, hlasivek, neuróz, je určená také k inhalování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Léčivé minerální vody se do prodejen dodávají většinou ve skleněných lahvích z barevného skla ( zelené, hnědé ), aby se zachovaly původní hodnoty minerálních látek.</a:t>
            </a:r>
          </a:p>
          <a:p>
            <a:pPr algn="just"/>
            <a:r>
              <a:rPr lang="cs-CZ" dirty="0" smtClean="0"/>
              <a:t>Usazené minerální látky na dně lahve nejsou závadou.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Nealkoholické nápoje -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Stolní minerální vody se plní do lahví plastových.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Ze zdravotního hlediska není dobré dlouhodobě pít stejné minerální vody. Vhodné je minerální vody střídat a pitný režim doplňovat i pitím jiných druhů nápojů.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1.) Jaký význam má voda pro lidský  organismus ?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2.) Rozdělení vody: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3.) Tržní druhy pitné vody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4.) Co to jsou minerální vody ?</a:t>
            </a:r>
          </a:p>
          <a:p>
            <a:endParaRPr lang="cs-CZ" dirty="0" smtClean="0"/>
          </a:p>
          <a:p>
            <a:r>
              <a:rPr lang="cs-CZ" dirty="0" smtClean="0"/>
              <a:t>5.) Rozdělení minerálních vod podle účinku na lidský organismus:</a:t>
            </a:r>
          </a:p>
          <a:p>
            <a:endParaRPr lang="cs-CZ" dirty="0" smtClean="0"/>
          </a:p>
          <a:p>
            <a:r>
              <a:rPr lang="cs-CZ" dirty="0" smtClean="0"/>
              <a:t>6.) Jaké jsou požadavky na kvalitu minerálních vod ?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7.) Jaké znáš druhy převážně léčivých minerálních vod ?</a:t>
            </a:r>
          </a:p>
          <a:p>
            <a:endParaRPr lang="cs-CZ" dirty="0" smtClean="0"/>
          </a:p>
          <a:p>
            <a:r>
              <a:rPr lang="cs-CZ" dirty="0" smtClean="0"/>
              <a:t>8.) K léčbě jakých problémů se používá minerální voda Vincentka ?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124</TotalTime>
  <Words>627</Words>
  <Application>Microsoft Office PowerPoint</Application>
  <PresentationFormat>Předvádění na obrazovce (4:3)</PresentationFormat>
  <Paragraphs>119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Nealkoholické nápoje - druhy</vt:lpstr>
      <vt:lpstr>DIGITÁLNÍ UČEBNÍ MATERIÁL</vt:lpstr>
      <vt:lpstr>Nealkoholické nápoje - druhy</vt:lpstr>
      <vt:lpstr>Nealkoholické nápoje - druhy</vt:lpstr>
      <vt:lpstr>Nealkoholické nápoje - druhy</vt:lpstr>
      <vt:lpstr>Nealkoholické nápoje - druhy</vt:lpstr>
      <vt:lpstr>Nealkoholické nápoje - druhy</vt:lpstr>
      <vt:lpstr>Nealkoholické nápoje - druhy</vt:lpstr>
      <vt:lpstr>Nealkoholické nápoje - druhy</vt:lpstr>
      <vt:lpstr>Nealkoholické nápoje - druhy</vt:lpstr>
      <vt:lpstr>Nealkoholické nápoje - druhy</vt:lpstr>
      <vt:lpstr>Nealkoholické nápoje - druhy</vt:lpstr>
      <vt:lpstr>Nealkoholické nápoje - druhy</vt:lpstr>
      <vt:lpstr>Nealkoholické nápoje - druhy</vt:lpstr>
      <vt:lpstr>Nealkoholické nápoje - druhy</vt:lpstr>
      <vt:lpstr>Nealkoholické nápoje - druhy</vt:lpstr>
      <vt:lpstr>Kontrolní otázky</vt:lpstr>
      <vt:lpstr>Kontrolní otázky</vt:lpstr>
      <vt:lpstr>Kontrolní otázky: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Nealkoholické nápoje - druhy</dc:title>
  <dc:creator>Lenka Bombera Piskačová</dc:creator>
  <cp:lastModifiedBy>Lenka Bombera Piskačová</cp:lastModifiedBy>
  <cp:revision>17</cp:revision>
  <dcterms:created xsi:type="dcterms:W3CDTF">2013-10-26T20:59:52Z</dcterms:created>
  <dcterms:modified xsi:type="dcterms:W3CDTF">2013-10-27T14:18:22Z</dcterms:modified>
</cp:coreProperties>
</file>