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DD9BA-4E33-40B7-A46D-EFFEAAEA0954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A8C9541-2D35-42C4-84C4-36BE96CE6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DD9BA-4E33-40B7-A46D-EFFEAAEA0954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A8C9541-2D35-42C4-84C4-36BE96CE6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DD9BA-4E33-40B7-A46D-EFFEAAEA0954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C9541-2D35-42C4-84C4-36BE96CE6C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DD9BA-4E33-40B7-A46D-EFFEAAEA0954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C9541-2D35-42C4-84C4-36BE96CE6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DD9BA-4E33-40B7-A46D-EFFEAAEA0954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A8C9541-2D35-42C4-84C4-36BE96CE6C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DD9BA-4E33-40B7-A46D-EFFEAAEA0954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C9541-2D35-42C4-84C4-36BE96CE6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DD9BA-4E33-40B7-A46D-EFFEAAEA0954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C9541-2D35-42C4-84C4-36BE96CE6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DD9BA-4E33-40B7-A46D-EFFEAAEA0954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C9541-2D35-42C4-84C4-36BE96CE6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DD9BA-4E33-40B7-A46D-EFFEAAEA0954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C9541-2D35-42C4-84C4-36BE96CE6C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DD9BA-4E33-40B7-A46D-EFFEAAEA0954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C9541-2D35-42C4-84C4-36BE96CE6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DD9BA-4E33-40B7-A46D-EFFEAAEA0954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C9541-2D35-42C4-84C4-36BE96CE6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FDDD9BA-4E33-40B7-A46D-EFFEAAEA0954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A8C9541-2D35-42C4-84C4-36BE96CE6C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Nealkoholické nápoje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</a:t>
            </a:r>
            <a:r>
              <a:rPr lang="cs-CZ" dirty="0" err="1" smtClean="0"/>
              <a:t>Piskačová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7" name="Group 7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990064957"/>
              </p:ext>
            </p:extLst>
          </p:nvPr>
        </p:nvGraphicFramePr>
        <p:xfrm>
          <a:off x="304800" y="1700807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232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VY_12_INOVACE_OV55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o zboží II.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Nápoje – nealkoholické, ostatní druhy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5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.8.2012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se druhy nealkoholických nápojů –limonády, džusy, sirupy …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5517232"/>
            <a:ext cx="7704856" cy="1172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Sodová voda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just">
              <a:buNone/>
            </a:pPr>
            <a:r>
              <a:rPr lang="cs-CZ" dirty="0" smtClean="0"/>
              <a:t>    = pitná voda, která je sycená oxidem uhličitým v množství nejméně 4g na 1 litr (bublinky ).</a:t>
            </a:r>
          </a:p>
          <a:p>
            <a:pPr algn="just">
              <a:buNone/>
            </a:pPr>
            <a:r>
              <a:rPr lang="cs-CZ" dirty="0" smtClean="0"/>
              <a:t>   - od perlivé stolní vody se liší pouze kvalitou vody, která je sycena. Perlivá stolní voda je tedy kvalitnější.</a:t>
            </a:r>
          </a:p>
          <a:p>
            <a:pPr algn="just"/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Ovocné a zeleninové šťávy</a:t>
            </a:r>
          </a:p>
          <a:p>
            <a:pPr algn="just">
              <a:buNone/>
            </a:pPr>
            <a:r>
              <a:rPr lang="cs-CZ" dirty="0" smtClean="0"/>
              <a:t>= výživově nejhodnotnější nealkoholické nápoje</a:t>
            </a:r>
          </a:p>
          <a:p>
            <a:pPr algn="just">
              <a:buFontTx/>
              <a:buChar char="-"/>
            </a:pPr>
            <a:r>
              <a:rPr lang="cs-CZ" dirty="0" smtClean="0"/>
              <a:t>ovocné šťávy obsahují glukózu a fruktózu</a:t>
            </a:r>
          </a:p>
          <a:p>
            <a:pPr algn="just">
              <a:buFontTx/>
              <a:buChar char="-"/>
            </a:pPr>
            <a:r>
              <a:rPr lang="cs-CZ" dirty="0" smtClean="0"/>
              <a:t>biologická hodnota – vitamíny, minerální látky, stopové prvky</a:t>
            </a:r>
          </a:p>
          <a:p>
            <a:pPr algn="just">
              <a:buFontTx/>
              <a:buChar char="-"/>
            </a:pPr>
            <a:r>
              <a:rPr lang="cs-CZ" dirty="0" smtClean="0"/>
              <a:t>ovocné a zeleninové šťávy se dělí na: čiré a dřeňové</a:t>
            </a:r>
          </a:p>
          <a:p>
            <a:pPr algn="just">
              <a:buFontTx/>
              <a:buChar char="-"/>
            </a:pPr>
            <a:endParaRPr lang="cs-CZ" dirty="0" smtClean="0"/>
          </a:p>
          <a:p>
            <a:pPr algn="just">
              <a:buFontTx/>
              <a:buChar char="-"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>
                <a:solidFill>
                  <a:srgbClr val="FF0000"/>
                </a:solidFill>
              </a:rPr>
              <a:t>Ovocné šťávy  </a:t>
            </a:r>
            <a:r>
              <a:rPr lang="cs-CZ" dirty="0" smtClean="0"/>
              <a:t>= přírodní čisté šťávy bez přísad, získávají se lisováním.</a:t>
            </a:r>
          </a:p>
          <a:p>
            <a:pPr algn="just"/>
            <a:r>
              <a:rPr lang="cs-CZ" dirty="0" smtClean="0"/>
              <a:t>- mohou být </a:t>
            </a:r>
            <a:r>
              <a:rPr lang="cs-CZ" dirty="0" err="1" smtClean="0"/>
              <a:t>jednodruhové</a:t>
            </a:r>
            <a:r>
              <a:rPr lang="cs-CZ" dirty="0" smtClean="0"/>
              <a:t> nebo </a:t>
            </a:r>
            <a:r>
              <a:rPr lang="cs-CZ" dirty="0" err="1" smtClean="0"/>
              <a:t>multivitamínové</a:t>
            </a:r>
            <a:r>
              <a:rPr lang="cs-CZ" dirty="0" smtClean="0"/>
              <a:t> ze směsi ovocných šťáv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>
                <a:solidFill>
                  <a:srgbClr val="FF0000"/>
                </a:solidFill>
              </a:rPr>
              <a:t>Zeleninové šťávy </a:t>
            </a:r>
            <a:r>
              <a:rPr lang="cs-CZ" dirty="0" smtClean="0"/>
              <a:t>= zpracovávají se rajčata, červená řepa, kyselé zelí, celer, okurky a byliny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Sirupy</a:t>
            </a:r>
          </a:p>
          <a:p>
            <a:pPr algn="just"/>
            <a:r>
              <a:rPr lang="cs-CZ" dirty="0" smtClean="0"/>
              <a:t>- výrobky z ovocné nebo zeleninové šťávy, z přírodních či syntetických vonných a chuťových látek, oslazených vhodným sladidlem</a:t>
            </a:r>
          </a:p>
          <a:p>
            <a:pPr algn="just"/>
            <a:r>
              <a:rPr lang="cs-CZ" dirty="0" smtClean="0"/>
              <a:t>- nejsou určeny k přímé spotřebě, nápoje z nich vyrobíme přidáním vody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Rozdělení sirupů:</a:t>
            </a:r>
          </a:p>
          <a:p>
            <a:pPr>
              <a:buFontTx/>
              <a:buChar char="-"/>
            </a:pPr>
            <a:r>
              <a:rPr lang="cs-CZ" dirty="0" smtClean="0"/>
              <a:t>Ovocné sirupy</a:t>
            </a:r>
          </a:p>
          <a:p>
            <a:pPr>
              <a:buFontTx/>
              <a:buChar char="-"/>
            </a:pPr>
            <a:r>
              <a:rPr lang="cs-CZ" dirty="0" smtClean="0"/>
              <a:t>Limonádové sirupy</a:t>
            </a:r>
          </a:p>
          <a:p>
            <a:pPr>
              <a:buFontTx/>
              <a:buChar char="-"/>
            </a:pPr>
            <a:r>
              <a:rPr lang="cs-CZ" dirty="0" smtClean="0"/>
              <a:t>Zeleninové sirupy</a:t>
            </a:r>
          </a:p>
          <a:p>
            <a:pPr>
              <a:buFontTx/>
              <a:buChar char="-"/>
            </a:pPr>
            <a:r>
              <a:rPr lang="cs-CZ" dirty="0" smtClean="0"/>
              <a:t>Bylinné sirupy</a:t>
            </a:r>
          </a:p>
          <a:p>
            <a:pPr>
              <a:buFontTx/>
              <a:buChar char="-"/>
            </a:pPr>
            <a:r>
              <a:rPr lang="cs-CZ" dirty="0" smtClean="0"/>
              <a:t>Sirupy s příchutí</a:t>
            </a:r>
          </a:p>
          <a:p>
            <a:pPr>
              <a:buFontTx/>
              <a:buChar char="-"/>
            </a:pPr>
            <a:r>
              <a:rPr lang="cs-CZ" dirty="0" smtClean="0"/>
              <a:t>Nízkoenergetické sirupy</a:t>
            </a:r>
          </a:p>
          <a:p>
            <a:pPr>
              <a:buFontTx/>
              <a:buChar char="-"/>
            </a:pPr>
            <a:r>
              <a:rPr lang="cs-CZ" dirty="0" smtClean="0"/>
              <a:t>Diabetické sirupy</a:t>
            </a:r>
          </a:p>
          <a:p>
            <a:pPr>
              <a:buFontTx/>
              <a:buChar char="-"/>
            </a:pPr>
            <a:r>
              <a:rPr lang="cs-CZ" dirty="0" smtClean="0"/>
              <a:t>Sirupy pro sportovce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Limonády</a:t>
            </a:r>
          </a:p>
          <a:p>
            <a:pPr algn="just"/>
            <a:r>
              <a:rPr lang="cs-CZ" dirty="0" smtClean="0"/>
              <a:t>- nápoje vyrobené z limonádového sirupu, pitné vody, oxidu uhličitého</a:t>
            </a:r>
          </a:p>
          <a:p>
            <a:pPr algn="just"/>
            <a:r>
              <a:rPr lang="cs-CZ" b="1" dirty="0" smtClean="0"/>
              <a:t>Druhy limonád:</a:t>
            </a:r>
          </a:p>
          <a:p>
            <a:pPr algn="just"/>
            <a:r>
              <a:rPr lang="cs-CZ" dirty="0" smtClean="0"/>
              <a:t>- ovocné limonády s přísadou ovocných šťáv- oranžády, citronády</a:t>
            </a:r>
          </a:p>
          <a:p>
            <a:pPr algn="just"/>
            <a:r>
              <a:rPr lang="cs-CZ" dirty="0" smtClean="0"/>
              <a:t>- limonády s přísadou kofeinu a chininu – Coca Cola, Pepsi Cola, Kofola, </a:t>
            </a:r>
            <a:r>
              <a:rPr lang="cs-CZ" dirty="0" err="1" smtClean="0"/>
              <a:t>Tonic</a:t>
            </a:r>
            <a:r>
              <a:rPr lang="cs-CZ" dirty="0" smtClean="0"/>
              <a:t>, </a:t>
            </a:r>
            <a:r>
              <a:rPr lang="cs-CZ" dirty="0" err="1" smtClean="0"/>
              <a:t>Citrokola</a:t>
            </a:r>
            <a:endParaRPr lang="cs-CZ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 smtClean="0">
                <a:solidFill>
                  <a:srgbClr val="FF0000"/>
                </a:solidFill>
              </a:rPr>
              <a:t>Nápoje pro diabetiky </a:t>
            </a:r>
            <a:r>
              <a:rPr lang="cs-CZ" dirty="0" smtClean="0"/>
              <a:t>– nápoje slazené umělými sladidly nebo náhražkami cukru – limonády s označením „</a:t>
            </a:r>
            <a:r>
              <a:rPr lang="cs-CZ" dirty="0" err="1" smtClean="0"/>
              <a:t>light</a:t>
            </a:r>
            <a:r>
              <a:rPr lang="cs-CZ" dirty="0" smtClean="0"/>
              <a:t>“.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>
                <a:solidFill>
                  <a:srgbClr val="FF0000"/>
                </a:solidFill>
              </a:rPr>
              <a:t>Nápoje s obsahem vinné šťávy </a:t>
            </a:r>
            <a:r>
              <a:rPr lang="cs-CZ" dirty="0" smtClean="0"/>
              <a:t>– </a:t>
            </a:r>
            <a:r>
              <a:rPr lang="cs-CZ" dirty="0" err="1" smtClean="0"/>
              <a:t>Vinea</a:t>
            </a:r>
            <a:r>
              <a:rPr lang="cs-CZ" dirty="0" smtClean="0"/>
              <a:t>, Top </a:t>
            </a:r>
            <a:r>
              <a:rPr lang="cs-CZ" dirty="0" err="1" smtClean="0"/>
              <a:t>Topic</a:t>
            </a:r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>
                <a:solidFill>
                  <a:srgbClr val="FF0000"/>
                </a:solidFill>
              </a:rPr>
              <a:t>Isotonické nápoje </a:t>
            </a:r>
            <a:r>
              <a:rPr lang="cs-CZ" dirty="0" smtClean="0"/>
              <a:t>– obohacené nápoje, která dodávají tělu minerální látky a stopové prvky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 smtClean="0">
                <a:solidFill>
                  <a:srgbClr val="FF0000"/>
                </a:solidFill>
              </a:rPr>
              <a:t>Energetické nápoje </a:t>
            </a:r>
            <a:r>
              <a:rPr lang="cs-CZ" dirty="0" smtClean="0"/>
              <a:t>– obsahují minerální látky, stopové prvky, ale také kofein nebo výtažky z </a:t>
            </a:r>
            <a:r>
              <a:rPr lang="cs-CZ" dirty="0" err="1" smtClean="0"/>
              <a:t>guarany</a:t>
            </a:r>
            <a:r>
              <a:rPr lang="cs-CZ" dirty="0" smtClean="0"/>
              <a:t> apod.</a:t>
            </a:r>
          </a:p>
          <a:p>
            <a:pPr algn="just"/>
            <a:r>
              <a:rPr lang="cs-CZ" dirty="0" smtClean="0"/>
              <a:t>- </a:t>
            </a:r>
            <a:r>
              <a:rPr lang="cs-CZ" dirty="0" err="1" smtClean="0"/>
              <a:t>Red</a:t>
            </a:r>
            <a:r>
              <a:rPr lang="cs-CZ" dirty="0" smtClean="0"/>
              <a:t> Bull, </a:t>
            </a:r>
            <a:r>
              <a:rPr lang="cs-CZ" dirty="0" err="1" smtClean="0"/>
              <a:t>Kamikaze</a:t>
            </a:r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>
                <a:solidFill>
                  <a:srgbClr val="FF0000"/>
                </a:solidFill>
              </a:rPr>
              <a:t>Instantní nápoje </a:t>
            </a:r>
            <a:r>
              <a:rPr lang="cs-CZ" dirty="0" smtClean="0"/>
              <a:t>– připravují se rozpuštěním prášku ze směsí ovocných šťáv, umělých nebo přírodních ochucovadel, kyseliny citronové, cukru nebo umělých sladidel.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1.) Vysvětli význam nealkoholických nápojů pro lidskou výživu.</a:t>
            </a:r>
          </a:p>
          <a:p>
            <a:pPr algn="just"/>
            <a:r>
              <a:rPr lang="cs-CZ" dirty="0" smtClean="0"/>
              <a:t>2.)  Co jsou to nealkoholické nápoje ?</a:t>
            </a:r>
          </a:p>
          <a:p>
            <a:pPr algn="just"/>
            <a:r>
              <a:rPr lang="cs-CZ" dirty="0" smtClean="0"/>
              <a:t>3.) Čím je dána biologická hodnota ovocných šťáv ?</a:t>
            </a:r>
          </a:p>
          <a:p>
            <a:pPr algn="just"/>
            <a:r>
              <a:rPr lang="cs-CZ" dirty="0" smtClean="0"/>
              <a:t>4.) Co jsou to džusy ?</a:t>
            </a:r>
          </a:p>
          <a:p>
            <a:pPr algn="just"/>
            <a:r>
              <a:rPr lang="cs-CZ" dirty="0" smtClean="0"/>
              <a:t>5.) Co jsou to sirupy ?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6.) Jak se rozdělují limonády ?</a:t>
            </a:r>
          </a:p>
          <a:p>
            <a:r>
              <a:rPr lang="cs-CZ" dirty="0" smtClean="0"/>
              <a:t>7.) Jak se správně skladují nealkoholické nápoje ?</a:t>
            </a:r>
          </a:p>
          <a:p>
            <a:r>
              <a:rPr lang="cs-CZ" dirty="0" smtClean="0"/>
              <a:t>8.) Jaké znáš energetické nápoje ?</a:t>
            </a:r>
          </a:p>
          <a:p>
            <a:r>
              <a:rPr lang="cs-CZ" dirty="0" smtClean="0"/>
              <a:t>9.) Jaký je rozdíl mezi isotonickými a energetickými nápoji ?</a:t>
            </a:r>
          </a:p>
          <a:p>
            <a:r>
              <a:rPr lang="cs-CZ" dirty="0" smtClean="0"/>
              <a:t>10.) Co jsou to </a:t>
            </a:r>
            <a:r>
              <a:rPr lang="cs-CZ" smtClean="0"/>
              <a:t>instantní nápoje 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42</TotalTime>
  <Words>490</Words>
  <Application>Microsoft Office PowerPoint</Application>
  <PresentationFormat>Předvádění na obrazovce (4:3)</PresentationFormat>
  <Paragraphs>86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Nealkoholické nápoje</vt:lpstr>
      <vt:lpstr>DIGITÁLNÍ UČEBNÍ MATERIÁL</vt:lpstr>
      <vt:lpstr>Nealkoholické nápoje</vt:lpstr>
      <vt:lpstr>Nealkoholické nápoje</vt:lpstr>
      <vt:lpstr>Nealkoholické nápoje</vt:lpstr>
      <vt:lpstr>Nealkoholické nápoje</vt:lpstr>
      <vt:lpstr>Nealkoholické nápoje</vt:lpstr>
      <vt:lpstr>Nealkoholické nápoje</vt:lpstr>
      <vt:lpstr>Nealkoholické nápoje</vt:lpstr>
      <vt:lpstr>Nealkoholické nápoje</vt:lpstr>
      <vt:lpstr>Kontrolní otázky</vt:lpstr>
      <vt:lpstr>Kontrolní otázky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Nealkoholické nápoje</dc:title>
  <dc:creator>Lenka Bombera Piskačová</dc:creator>
  <cp:lastModifiedBy>Lenka Bombera Piskačová</cp:lastModifiedBy>
  <cp:revision>6</cp:revision>
  <dcterms:created xsi:type="dcterms:W3CDTF">2013-10-27T13:36:35Z</dcterms:created>
  <dcterms:modified xsi:type="dcterms:W3CDTF">2013-10-27T14:23:51Z</dcterms:modified>
</cp:coreProperties>
</file>