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-122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6D2C382-8978-4BA8-B6E7-9B45053F046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E1E4EA-F505-429D-85E4-BD8432B4F2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6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304800" y="1554163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2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VY_12_INOVACE_OV56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Nápoje –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alkoholické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6.8.2012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rozdělením alkoholických nápojů a vlivem alkoholu na lidský organismus.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17232"/>
            <a:ext cx="7704856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 Alkoholické nápoje se vyrábějí alkoholickým kvašením za pomoci kvasinek, které štěpí cukr na líh a oxid uhličitý.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Rozdělení alkoholických nápojů:</a:t>
            </a:r>
          </a:p>
          <a:p>
            <a:pPr algn="just"/>
            <a:r>
              <a:rPr lang="cs-CZ" dirty="0" smtClean="0"/>
              <a:t>- pivo</a:t>
            </a:r>
          </a:p>
          <a:p>
            <a:pPr algn="just"/>
            <a:r>
              <a:rPr lang="cs-CZ" dirty="0" smtClean="0"/>
              <a:t>- víno</a:t>
            </a:r>
          </a:p>
          <a:p>
            <a:pPr algn="just"/>
            <a:r>
              <a:rPr lang="cs-CZ" dirty="0" smtClean="0"/>
              <a:t>- lihoviny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Pivo</a:t>
            </a:r>
            <a:r>
              <a:rPr lang="cs-CZ" dirty="0" smtClean="0"/>
              <a:t> = nápoj s obsahem alkoholu a oxidu uhličitého. Přírodní produkt a nesmí se do něj přidávat žádné chemické prostředky.</a:t>
            </a:r>
          </a:p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Víno </a:t>
            </a:r>
            <a:r>
              <a:rPr lang="cs-CZ" dirty="0" smtClean="0"/>
              <a:t>= nápoj vzniklý alkoholickým kvašením moštu neb rmutu plodů hroznového vína nebo ovoce.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Lihoviny </a:t>
            </a:r>
            <a:r>
              <a:rPr lang="cs-CZ" dirty="0" smtClean="0"/>
              <a:t>= nápoje s obsahem alkoholu nad 22,5%.</a:t>
            </a:r>
          </a:p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Vyrábějí se:</a:t>
            </a:r>
          </a:p>
          <a:p>
            <a:pPr algn="just"/>
            <a:r>
              <a:rPr lang="cs-CZ" dirty="0" smtClean="0"/>
              <a:t>A) destilací – teplou cestou</a:t>
            </a:r>
          </a:p>
          <a:p>
            <a:pPr algn="just"/>
            <a:r>
              <a:rPr lang="cs-CZ" dirty="0" smtClean="0"/>
              <a:t>B) smícháním pitného lihu s přísadami – studenou cestou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Pálenky – destiláty</a:t>
            </a:r>
          </a:p>
          <a:p>
            <a:pPr algn="just"/>
            <a:r>
              <a:rPr lang="cs-CZ" dirty="0" smtClean="0"/>
              <a:t>- vyrábějí se z ovoce, obilí a dalších surovin obsahujících cukr nebo škrob</a:t>
            </a:r>
          </a:p>
          <a:p>
            <a:pPr algn="just"/>
            <a:r>
              <a:rPr lang="cs-CZ" dirty="0" smtClean="0"/>
              <a:t>- </a:t>
            </a:r>
            <a:r>
              <a:rPr lang="cs-CZ" dirty="0" err="1" smtClean="0"/>
              <a:t>Cognac</a:t>
            </a:r>
            <a:r>
              <a:rPr lang="cs-CZ" dirty="0" smtClean="0"/>
              <a:t>, </a:t>
            </a:r>
            <a:r>
              <a:rPr lang="cs-CZ" dirty="0" err="1" smtClean="0"/>
              <a:t>viniak</a:t>
            </a:r>
            <a:r>
              <a:rPr lang="cs-CZ" dirty="0" smtClean="0"/>
              <a:t>, vinná brandy</a:t>
            </a:r>
          </a:p>
          <a:p>
            <a:pPr algn="just"/>
            <a:r>
              <a:rPr lang="cs-CZ" dirty="0" smtClean="0"/>
              <a:t>- Destiláty z ovoce</a:t>
            </a:r>
          </a:p>
          <a:p>
            <a:pPr algn="just"/>
            <a:r>
              <a:rPr lang="cs-CZ" dirty="0" smtClean="0"/>
              <a:t>- Obilné pálenky – whisky, vodka</a:t>
            </a:r>
          </a:p>
          <a:p>
            <a:pPr algn="just"/>
            <a:r>
              <a:rPr lang="cs-CZ" dirty="0" smtClean="0"/>
              <a:t>- Řezané destiláty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b="1" dirty="0" smtClean="0"/>
              <a:t>Likéry</a:t>
            </a:r>
          </a:p>
          <a:p>
            <a:pPr algn="just"/>
            <a:r>
              <a:rPr lang="cs-CZ" dirty="0" smtClean="0"/>
              <a:t>Ovocné likéry – smícháním ovocných šťáv, destilátu, lihu, cukru</a:t>
            </a:r>
          </a:p>
          <a:p>
            <a:pPr algn="just"/>
            <a:r>
              <a:rPr lang="cs-CZ" dirty="0" err="1" smtClean="0"/>
              <a:t>Griotte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Bylinné likéry – Becherovka, Fernet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Emulzní likéry – Vaječný likér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Vliv alkoholu na lidské tělo</a:t>
            </a:r>
          </a:p>
          <a:p>
            <a:pPr algn="just"/>
            <a:r>
              <a:rPr lang="cs-CZ" dirty="0" smtClean="0"/>
              <a:t>Alkohol ve větším množství působí na lidský organismus nepříznivě.</a:t>
            </a:r>
          </a:p>
          <a:p>
            <a:pPr algn="just"/>
            <a:r>
              <a:rPr lang="cs-CZ" dirty="0" smtClean="0"/>
              <a:t>Dráždí nervovou soustavu, otupuje mozkovou činnost.</a:t>
            </a:r>
          </a:p>
          <a:p>
            <a:pPr algn="just"/>
            <a:r>
              <a:rPr lang="cs-CZ" dirty="0" smtClean="0"/>
              <a:t>Poškozuje: srdce, mozek, játra,  slinivku břišní, střeva, ledviny a žaludek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Ze zákona platí zákaz prodeje alkoholu osobám mladším 18 let.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Osoba, která podá alkohol osobě mladší 18 let se vystavuje možnosti trestního stíhání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 smtClean="0"/>
              <a:t>1.) Jak rozdělujeme alkoholické nápoje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2.) Jak rozlišujeme lihoviny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3.) Jakými dvěma způsoby se lihoviny vyrábí?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4.) Jaký vliv má alkohol na </a:t>
            </a:r>
            <a:r>
              <a:rPr lang="cs-CZ" smtClean="0"/>
              <a:t>lidský organismus ?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341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Alkoholické nápoje</vt:lpstr>
      <vt:lpstr>DIGITÁLNÍ UČEBNÍ MATERIÁL</vt:lpstr>
      <vt:lpstr>Alkoholické nápoje</vt:lpstr>
      <vt:lpstr>Alkoholické nápoje</vt:lpstr>
      <vt:lpstr>Alkoholické nápoje</vt:lpstr>
      <vt:lpstr>Alkoholické nápoje</vt:lpstr>
      <vt:lpstr>Alkoholické nápoje</vt:lpstr>
      <vt:lpstr>Alkoholické nápoje</vt:lpstr>
      <vt:lpstr>Alkoholické nápoje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Alkoholické nápoje</dc:title>
  <dc:creator>Lenka Bombera Piskačová</dc:creator>
  <cp:lastModifiedBy>Lenka Bombera Piskačová</cp:lastModifiedBy>
  <cp:revision>10</cp:revision>
  <dcterms:created xsi:type="dcterms:W3CDTF">2013-10-28T16:39:25Z</dcterms:created>
  <dcterms:modified xsi:type="dcterms:W3CDTF">2013-10-28T18:15:05Z</dcterms:modified>
</cp:coreProperties>
</file>