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18CA1C-6463-4446-8097-FD6F37008352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B7A6DEA-8083-47D4-8179-25D711A64B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Alholické</a:t>
            </a:r>
            <a:r>
              <a:rPr lang="cs-CZ" dirty="0" smtClean="0"/>
              <a:t> nápoje  - pivo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7" name="Group 78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990064957"/>
              </p:ext>
            </p:extLst>
          </p:nvPr>
        </p:nvGraphicFramePr>
        <p:xfrm>
          <a:off x="304800" y="1700807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232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VY_12_INOVACE_OV57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Nápoje – alkoholické, pivo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5.8.2012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s výrobou a tržními druhy piva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17232"/>
            <a:ext cx="7704856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Alholické</a:t>
            </a:r>
            <a:r>
              <a:rPr lang="cs-CZ" dirty="0" smtClean="0"/>
              <a:t> </a:t>
            </a:r>
            <a:r>
              <a:rPr lang="cs-CZ" smtClean="0"/>
              <a:t>nápoje pivo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Pivo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= nápoj s obsahem alkoholu a oxidu uhličitého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= přírodní produkt, do kterého se nesmí přidávat chemické prostředky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Pivo se vyrábí v pivovarech velikosti továren a moderními postupy, ale současně také v malých rodinných pivovarech tradičními postupy podle originálních receptur.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Nejdůležitější vlastnosti piva:</a:t>
            </a:r>
          </a:p>
          <a:p>
            <a:r>
              <a:rPr lang="cs-CZ" dirty="0" smtClean="0"/>
              <a:t>- pěnivost</a:t>
            </a:r>
          </a:p>
          <a:p>
            <a:r>
              <a:rPr lang="cs-CZ" dirty="0" smtClean="0"/>
              <a:t>- čirost</a:t>
            </a:r>
          </a:p>
          <a:p>
            <a:r>
              <a:rPr lang="cs-CZ" dirty="0" smtClean="0"/>
              <a:t>- barva</a:t>
            </a:r>
          </a:p>
          <a:p>
            <a:r>
              <a:rPr lang="cs-CZ" dirty="0" smtClean="0"/>
              <a:t>- chuť</a:t>
            </a:r>
          </a:p>
          <a:p>
            <a:r>
              <a:rPr lang="cs-CZ" dirty="0" smtClean="0"/>
              <a:t>- vůně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Pivo je nápoj, který se vyrábí z obilí, chmelového prášku a vody, rmutováním, vařením a kvašením kvasinkami.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Slad = naklíčený ječmen.Škrob v ječmeni se změní na maltózu a dextriny ( chuťové a aromatické látky.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Voda = musí být pitná a nezávadná.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Chmel = pivo má díky chmelu nahořklou chuť.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Pivovarské kvasnice = mění při kvašení sladový cukr na alkohol a oxid uhličitý.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Procesy při výrobě:</a:t>
            </a:r>
          </a:p>
          <a:p>
            <a:pPr algn="just"/>
            <a:r>
              <a:rPr lang="cs-CZ" dirty="0" smtClean="0"/>
              <a:t>Rmutování = slad se promísí s vodou, zahřeje, škrob se přemění na cukr a vzniká sladina.</a:t>
            </a:r>
          </a:p>
          <a:p>
            <a:pPr algn="just"/>
            <a:r>
              <a:rPr lang="cs-CZ" dirty="0" smtClean="0"/>
              <a:t>Výroba mladiny = sladina se scedí, rmut se vaří, přidá se chmel.</a:t>
            </a:r>
          </a:p>
          <a:p>
            <a:pPr algn="just"/>
            <a:r>
              <a:rPr lang="cs-CZ" dirty="0" smtClean="0"/>
              <a:t>Kvašení = do </a:t>
            </a:r>
            <a:r>
              <a:rPr lang="cs-CZ" dirty="0" smtClean="0"/>
              <a:t>z</a:t>
            </a:r>
            <a:r>
              <a:rPr lang="cs-CZ" dirty="0" smtClean="0"/>
              <a:t>chlazené mladiny se přidají pivovarské kvasnice, kvašení. Vzniká mladé pivo.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Dodatečné kvašení a zrání = v uzavřených nádobách pivo dosáhne zralosti ( až 4 měsíce), vytváří se aroma a oxid uhličitý.</a:t>
            </a:r>
          </a:p>
          <a:p>
            <a:pPr algn="just"/>
            <a:r>
              <a:rPr lang="cs-CZ" dirty="0" smtClean="0"/>
              <a:t>Filtrace = filtrací získává pivo průhlednou a jasnou barvu.</a:t>
            </a:r>
          </a:p>
          <a:p>
            <a:pPr algn="just"/>
            <a:r>
              <a:rPr lang="cs-CZ" dirty="0" smtClean="0"/>
              <a:t>Stáčení = přefiltrované pivo se stáčí – láhve, sudy, plechovky, plast.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Rozdělení piva:</a:t>
            </a:r>
          </a:p>
          <a:p>
            <a:endParaRPr lang="cs-CZ" dirty="0" smtClean="0"/>
          </a:p>
          <a:p>
            <a:r>
              <a:rPr lang="cs-CZ" dirty="0" smtClean="0"/>
              <a:t>A) podle surovin – pšeničné, ječmenné …</a:t>
            </a:r>
          </a:p>
          <a:p>
            <a:r>
              <a:rPr lang="cs-CZ" dirty="0" smtClean="0"/>
              <a:t>B) podle extraktu v mladině – stupňovitost piva</a:t>
            </a:r>
          </a:p>
          <a:p>
            <a:r>
              <a:rPr lang="cs-CZ" dirty="0" smtClean="0"/>
              <a:t>C) podle barvy – světlé, tmavé, řezané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Stupňovitost piva = hustota mladiny, z které bylo pivo vyrobené. Skutečný obsah alkoholu je mnohem nižší.</a:t>
            </a:r>
          </a:p>
          <a:p>
            <a:endParaRPr lang="cs-CZ" dirty="0" smtClean="0"/>
          </a:p>
          <a:p>
            <a:r>
              <a:rPr lang="cs-CZ" dirty="0" smtClean="0"/>
              <a:t>10% pivo má 2,4-2,8 % alkoholu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Druhy piva:</a:t>
            </a:r>
          </a:p>
          <a:p>
            <a:r>
              <a:rPr lang="cs-CZ" dirty="0" smtClean="0"/>
              <a:t>Lehké světlé pivo</a:t>
            </a:r>
          </a:p>
          <a:p>
            <a:r>
              <a:rPr lang="cs-CZ" dirty="0" smtClean="0"/>
              <a:t>Výčepní světlé pivo</a:t>
            </a:r>
          </a:p>
          <a:p>
            <a:r>
              <a:rPr lang="cs-CZ" dirty="0" smtClean="0"/>
              <a:t>Ležáky</a:t>
            </a:r>
          </a:p>
          <a:p>
            <a:r>
              <a:rPr lang="cs-CZ" dirty="0" smtClean="0"/>
              <a:t>Speciální piva</a:t>
            </a:r>
          </a:p>
          <a:p>
            <a:r>
              <a:rPr lang="cs-CZ" dirty="0" smtClean="0"/>
              <a:t>Černá piva</a:t>
            </a:r>
          </a:p>
          <a:p>
            <a:r>
              <a:rPr lang="cs-CZ" dirty="0" smtClean="0"/>
              <a:t>Dietní a </a:t>
            </a:r>
            <a:r>
              <a:rPr lang="cs-CZ" dirty="0" err="1" smtClean="0"/>
              <a:t>nízkoalkoholová</a:t>
            </a:r>
            <a:r>
              <a:rPr lang="cs-CZ" dirty="0" smtClean="0"/>
              <a:t> piva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Skladování:</a:t>
            </a:r>
          </a:p>
          <a:p>
            <a:pPr algn="just"/>
            <a:r>
              <a:rPr lang="cs-CZ" dirty="0" smtClean="0"/>
              <a:t>- chladné sklady, vyhrazené pouze na pivo</a:t>
            </a:r>
          </a:p>
          <a:p>
            <a:pPr algn="just"/>
            <a:r>
              <a:rPr lang="cs-CZ" dirty="0" smtClean="0"/>
              <a:t>- teplota +7° - 10°C</a:t>
            </a:r>
          </a:p>
          <a:p>
            <a:pPr algn="just"/>
            <a:r>
              <a:rPr lang="cs-CZ" dirty="0" smtClean="0"/>
              <a:t>- sklady čisté, podlahy i stěny omyvatelné</a:t>
            </a:r>
          </a:p>
          <a:p>
            <a:pPr algn="just"/>
            <a:r>
              <a:rPr lang="cs-CZ" dirty="0" smtClean="0"/>
              <a:t>- větrání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pivo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Vady piva:</a:t>
            </a:r>
          </a:p>
          <a:p>
            <a:r>
              <a:rPr lang="cs-CZ" dirty="0" smtClean="0"/>
              <a:t>- zákal, hořká chuť, nízká pěnivost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1.) Co to je pivo ?</a:t>
            </a:r>
          </a:p>
          <a:p>
            <a:endParaRPr lang="cs-CZ" dirty="0" smtClean="0"/>
          </a:p>
          <a:p>
            <a:r>
              <a:rPr lang="cs-CZ" dirty="0" smtClean="0"/>
              <a:t>2.) Jaké jsou základní suroviny pro výrobu piva ?</a:t>
            </a:r>
          </a:p>
          <a:p>
            <a:endParaRPr lang="cs-CZ" dirty="0" smtClean="0"/>
          </a:p>
          <a:p>
            <a:r>
              <a:rPr lang="cs-CZ" dirty="0" smtClean="0"/>
              <a:t>3.) Jaké znáš tržní druhy piva ?</a:t>
            </a:r>
          </a:p>
          <a:p>
            <a:endParaRPr lang="cs-CZ" dirty="0" smtClean="0"/>
          </a:p>
          <a:p>
            <a:r>
              <a:rPr lang="cs-CZ" dirty="0" smtClean="0"/>
              <a:t>4.) Vyjmenuj základní fáze </a:t>
            </a:r>
            <a:r>
              <a:rPr lang="cs-CZ" smtClean="0"/>
              <a:t>výroby piva: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495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Alholické nápoje  - pivo</vt:lpstr>
      <vt:lpstr>DIGITÁLNÍ UČEBNÍ MATERIÁL</vt:lpstr>
      <vt:lpstr>Alholické nápoje pivo</vt:lpstr>
      <vt:lpstr>Alkoholické nápoje - pivo</vt:lpstr>
      <vt:lpstr>Alkoholické nápoje - pivo</vt:lpstr>
      <vt:lpstr>Alkoholické nápoje - pivo</vt:lpstr>
      <vt:lpstr>Alkoholické nápoje - pivo</vt:lpstr>
      <vt:lpstr>Alkoholické nápoje - pivo</vt:lpstr>
      <vt:lpstr>Alkoholické nápoje - pivo</vt:lpstr>
      <vt:lpstr>alkoholické nápoje - pivo</vt:lpstr>
      <vt:lpstr>Alkoholické nápoje - pivo</vt:lpstr>
      <vt:lpstr>Alkoholické nápoje - pivo</vt:lpstr>
      <vt:lpstr>Alkoholické nápoje - pivo</vt:lpstr>
      <vt:lpstr>Alkoholické nápoje - pivo</vt:lpstr>
      <vt:lpstr>Kontrolní otázky: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Alholické nápoje  - pivo</dc:title>
  <dc:creator>Lenka Bombera Piskačová</dc:creator>
  <cp:lastModifiedBy>Lenka Bombera Piskačová</cp:lastModifiedBy>
  <cp:revision>11</cp:revision>
  <dcterms:created xsi:type="dcterms:W3CDTF">2013-10-27T14:18:32Z</dcterms:created>
  <dcterms:modified xsi:type="dcterms:W3CDTF">2013-10-27T21:32:29Z</dcterms:modified>
</cp:coreProperties>
</file>