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37B06F7-2E0E-4D13-A12D-136D824443DD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649F0C-677C-45C3-9179-C3022B8EF0C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Úklidové čistící prostředky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</a:t>
            </a:r>
            <a:r>
              <a:rPr lang="cs-CZ" dirty="0" err="1" smtClean="0"/>
              <a:t>iskačová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4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90064957"/>
              </p:ext>
            </p:extLst>
          </p:nvPr>
        </p:nvGraphicFramePr>
        <p:xfrm>
          <a:off x="304800" y="1554163"/>
          <a:ext cx="6894040" cy="3886945"/>
        </p:xfrm>
        <a:graphic>
          <a:graphicData uri="http://schemas.openxmlformats.org/drawingml/2006/table">
            <a:tbl>
              <a:tblPr/>
              <a:tblGrid>
                <a:gridCol w="1862972"/>
                <a:gridCol w="5031068"/>
              </a:tblGrid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4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VY_12_INOVACE_OV47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o zboží II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Úklidové čistící prostředky 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9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7.8.2012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rozdělením 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použitím úklidových čistících prostředků.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17232"/>
            <a:ext cx="4792287" cy="1172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Úklidové čistící prostředky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r>
              <a:rPr lang="cs-CZ" dirty="0" smtClean="0"/>
              <a:t>- velmi široký a stále se rozšiřující sortiment výrobků, které slouží k úklidu a čištění.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Rozdělení úklidových čistících prostředků podle  použití:</a:t>
            </a:r>
          </a:p>
          <a:p>
            <a:pPr algn="just"/>
            <a:r>
              <a:rPr lang="cs-CZ" dirty="0" smtClean="0"/>
              <a:t> </a:t>
            </a:r>
            <a:r>
              <a:rPr lang="cs-CZ" dirty="0" smtClean="0"/>
              <a:t>- univerzální</a:t>
            </a:r>
          </a:p>
          <a:p>
            <a:pPr algn="just"/>
            <a:r>
              <a:rPr lang="cs-CZ" dirty="0" smtClean="0"/>
              <a:t> -  speciální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Úklidové čistící prostředky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Speciální úklidové prostředky:</a:t>
            </a:r>
          </a:p>
          <a:p>
            <a:r>
              <a:rPr lang="cs-CZ" dirty="0" smtClean="0"/>
              <a:t>- k mytí a údržbě podlah</a:t>
            </a:r>
          </a:p>
          <a:p>
            <a:r>
              <a:rPr lang="cs-CZ" dirty="0" smtClean="0"/>
              <a:t>- k čištění oken a skleněných ploch</a:t>
            </a:r>
          </a:p>
          <a:p>
            <a:r>
              <a:rPr lang="cs-CZ" dirty="0" smtClean="0"/>
              <a:t>- hygieně WC</a:t>
            </a:r>
          </a:p>
          <a:p>
            <a:r>
              <a:rPr lang="cs-CZ" dirty="0" smtClean="0"/>
              <a:t>- k čištění koberců a potahových látek</a:t>
            </a:r>
          </a:p>
          <a:p>
            <a:r>
              <a:rPr lang="cs-CZ" dirty="0" smtClean="0"/>
              <a:t>- k mytí nádobí</a:t>
            </a:r>
          </a:p>
          <a:p>
            <a:r>
              <a:rPr lang="cs-CZ" dirty="0" smtClean="0"/>
              <a:t>- s abrazivními účinky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Úklidové čistící prostředky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k ošetřování kovů</a:t>
            </a:r>
          </a:p>
          <a:p>
            <a:r>
              <a:rPr lang="cs-CZ" dirty="0" smtClean="0"/>
              <a:t>- k osvěžování vzduchu</a:t>
            </a:r>
          </a:p>
          <a:p>
            <a:r>
              <a:rPr lang="cs-CZ" dirty="0" smtClean="0"/>
              <a:t>- k odstraňování vodního kamene</a:t>
            </a:r>
          </a:p>
          <a:p>
            <a:r>
              <a:rPr lang="cs-CZ" dirty="0" smtClean="0"/>
              <a:t>- k ošetřování textilií</a:t>
            </a:r>
          </a:p>
          <a:p>
            <a:r>
              <a:rPr lang="cs-CZ" dirty="0" smtClean="0"/>
              <a:t>- k ošetřování kožených výrobků</a:t>
            </a:r>
          </a:p>
          <a:p>
            <a:r>
              <a:rPr lang="cs-CZ" dirty="0" smtClean="0"/>
              <a:t>- autokosmetika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Úklidové čistící prostředky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Rozdělení pracích prostředků dle konzistence:</a:t>
            </a:r>
          </a:p>
          <a:p>
            <a:endParaRPr lang="cs-CZ" dirty="0" smtClean="0"/>
          </a:p>
          <a:p>
            <a:r>
              <a:rPr lang="cs-CZ" dirty="0" smtClean="0"/>
              <a:t>- práškovité</a:t>
            </a:r>
          </a:p>
          <a:p>
            <a:r>
              <a:rPr lang="cs-CZ" dirty="0" smtClean="0"/>
              <a:t>- </a:t>
            </a:r>
            <a:r>
              <a:rPr lang="cs-CZ" dirty="0" err="1" smtClean="0"/>
              <a:t>pastovité</a:t>
            </a:r>
            <a:endParaRPr lang="cs-CZ" dirty="0" smtClean="0"/>
          </a:p>
          <a:p>
            <a:r>
              <a:rPr lang="cs-CZ" dirty="0" smtClean="0"/>
              <a:t>- tekuté</a:t>
            </a:r>
          </a:p>
          <a:p>
            <a:r>
              <a:rPr lang="cs-CZ" dirty="0" smtClean="0"/>
              <a:t>- gelové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Úklidové čistící prostředky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/>
              <a:t>Univerzální úklidové a čistící prostředky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jsou určené pro všestranné použití – mytí skel, podlah, nábytku, nádobí, praní záclon, mytí silně zašpiněných rukou apod.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TD: </a:t>
            </a:r>
            <a:r>
              <a:rPr lang="cs-CZ" dirty="0" err="1" smtClean="0"/>
              <a:t>Pur</a:t>
            </a:r>
            <a:r>
              <a:rPr lang="cs-CZ" dirty="0" smtClean="0"/>
              <a:t> </a:t>
            </a:r>
            <a:r>
              <a:rPr lang="cs-CZ" dirty="0" err="1" smtClean="0"/>
              <a:t>Universal</a:t>
            </a:r>
            <a:r>
              <a:rPr lang="cs-CZ" dirty="0" smtClean="0"/>
              <a:t>, </a:t>
            </a:r>
            <a:r>
              <a:rPr lang="cs-CZ" dirty="0" err="1" smtClean="0"/>
              <a:t>Colon</a:t>
            </a:r>
            <a:r>
              <a:rPr lang="cs-CZ" dirty="0" smtClean="0"/>
              <a:t> univerzální, </a:t>
            </a:r>
            <a:r>
              <a:rPr lang="cs-CZ" dirty="0" err="1" smtClean="0"/>
              <a:t>Domestos</a:t>
            </a:r>
            <a:r>
              <a:rPr lang="cs-CZ" dirty="0" smtClean="0"/>
              <a:t> </a:t>
            </a:r>
            <a:r>
              <a:rPr lang="cs-CZ" dirty="0" err="1" smtClean="0"/>
              <a:t>universal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Úklidové čistící prostředky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Přesný rozsah použití je pro každý tržní druhu specifický a je uveden na obale.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V současné době mají u spotřebitelů univerzální úklidové čistící prostředky větší oblibu na úkor speciálních prostředků.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1.) K čemu slouží úklidové čistící prostředky ?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2.) Jak rozdělujeme úklidové čistící prostředky podle konzistence ?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3.) Jak rozdělujeme úklidové čistící prostředky podle použití ?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</TotalTime>
  <Words>300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Úklidové čistící prostředky I.</vt:lpstr>
      <vt:lpstr>DIGITÁLNÍ UČEBNÍ MATERIÁL</vt:lpstr>
      <vt:lpstr>Úklidové čistící prostředky I</vt:lpstr>
      <vt:lpstr>Úklidové čistící prostředky I</vt:lpstr>
      <vt:lpstr>Úklidové čistící prostředky I</vt:lpstr>
      <vt:lpstr>Úklidové čistící prostředky I</vt:lpstr>
      <vt:lpstr>Úklidové čistící prostředky I</vt:lpstr>
      <vt:lpstr>Úklidové čistící prostředky I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Úklidové čistící prostředky I.</dc:title>
  <dc:creator>Lenka Bombera Piskačová</dc:creator>
  <cp:lastModifiedBy>Lenka Bombera Piskačová</cp:lastModifiedBy>
  <cp:revision>3</cp:revision>
  <dcterms:created xsi:type="dcterms:W3CDTF">2013-10-29T08:31:23Z</dcterms:created>
  <dcterms:modified xsi:type="dcterms:W3CDTF">2013-10-29T08:57:20Z</dcterms:modified>
</cp:coreProperties>
</file>