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FDF7F-BBBB-40E8-BB90-4431D041079F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A017A-A648-4A34-84AA-71A1A0713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0092286"/>
              </p:ext>
            </p:extLst>
          </p:nvPr>
        </p:nvGraphicFramePr>
        <p:xfrm>
          <a:off x="2286955" y="116632"/>
          <a:ext cx="4373277" cy="64676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955" y="116632"/>
                        <a:ext cx="4373277" cy="64676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027812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/>
          <a:lstStyle/>
          <a:p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Means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transport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Markéta\AppData\Local\Microsoft\Windows\Temporary Internet Files\Content.IE5\7A8Q5MA1\MM900356667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1" y="2990850"/>
            <a:ext cx="1514482" cy="158115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Types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transport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private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x public</a:t>
            </a:r>
          </a:p>
          <a:p>
            <a:pPr>
              <a:buFontTx/>
              <a:buChar char="-"/>
            </a:pP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Private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transport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motorbikes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bicycles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Public transport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underground,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trains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taxi,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aeroplanes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transport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Public transport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sz="3000" b="1" u="sng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economical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Convenient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Better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environment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don't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driving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licence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000" b="1" u="sng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are limited by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schedule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could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crowded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other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valid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ticket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kind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pass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car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exactly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stop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luggage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listen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music.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change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destination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4857760"/>
            <a:ext cx="2428892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car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repair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breaks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insurance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petrol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park.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stuck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traffic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jam. 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allow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countryside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interesting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around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whenever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on a bus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a car.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Trains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better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environment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planes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/>
          </a:p>
        </p:txBody>
      </p:sp>
      <p:pic>
        <p:nvPicPr>
          <p:cNvPr id="3074" name="Picture 2" descr="C:\Users\Markéta\AppData\Local\Microsoft\Windows\Temporary Internet Files\Content.IE5\65N68RIO\MC9003112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4786322"/>
            <a:ext cx="2928958" cy="164307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slower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planes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expensive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carriages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smelly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dirty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't go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everywhere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bus/coach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cheaper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plane.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faster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environmentally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flying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relax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enjoy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scenery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sleep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098" name="Picture 2" descr="C:\Users\Markéta\AppData\Local\Microsoft\Windows\Temporary Internet Files\Content.IE5\Y29W9E5J\MC9001977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1" y="4572008"/>
            <a:ext cx="4071967" cy="142876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bus/coach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don't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much leg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stuck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traffic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jam.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no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toilets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board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normal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plane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quite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comfortable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better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distances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/>
          </a:p>
        </p:txBody>
      </p:sp>
      <p:pic>
        <p:nvPicPr>
          <p:cNvPr id="5126" name="Picture 6" descr="C:\Users\Markéta\AppData\Local\Microsoft\Windows\Temporary Internet Files\Content.IE5\65N68RIO\MC9000554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857628"/>
            <a:ext cx="3919315" cy="257176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plane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creates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Airports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cities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Airports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city.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airport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advance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luggage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limited.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flight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cancelled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expensive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Otázky na opakování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means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transport do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advantages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disadvantages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public transport?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Would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America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 plane?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transport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cheapest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6146" name="Picture 2" descr="C:\Users\Markéta\AppData\Local\Microsoft\Windows\Temporary Internet Files\Content.IE5\Y29W9E5J\MC90044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4929198"/>
            <a:ext cx="2428892" cy="17859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469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Microsoft Word Document</vt:lpstr>
      <vt:lpstr>Prezentace aplikace PowerPoint</vt:lpstr>
      <vt:lpstr>Means of transport</vt:lpstr>
      <vt:lpstr>Types of transport</vt:lpstr>
      <vt:lpstr>Public transport</vt:lpstr>
      <vt:lpstr>Travelling by car</vt:lpstr>
      <vt:lpstr>Travelling by car</vt:lpstr>
      <vt:lpstr>Travelling by train</vt:lpstr>
      <vt:lpstr>Travelling by train</vt:lpstr>
      <vt:lpstr>Travelling by bus/coach</vt:lpstr>
      <vt:lpstr>Travelling by bus/coach</vt:lpstr>
      <vt:lpstr>Travelling by plane</vt:lpstr>
      <vt:lpstr>Travelling by plane</vt:lpstr>
      <vt:lpstr>Otázky na opakování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Means of transport</dc:title>
  <dc:creator>Markéta</dc:creator>
  <cp:lastModifiedBy>Jitka Šindelářová</cp:lastModifiedBy>
  <cp:revision>28</cp:revision>
  <dcterms:created xsi:type="dcterms:W3CDTF">2013-09-30T20:35:23Z</dcterms:created>
  <dcterms:modified xsi:type="dcterms:W3CDTF">2013-10-30T07:26:14Z</dcterms:modified>
</cp:coreProperties>
</file>