
<file path=[Content_Types].xml><?xml version="1.0" encoding="utf-8"?>
<Types xmlns="http://schemas.openxmlformats.org/package/2006/content-types">
  <Default Extension="bin" ContentType="application/vnd.openxmlformats-officedocument.oleObject"/>
  <Default Extension="emf" ContentType="image/x-emf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docx" ContentType="application/vnd.openxmlformats-officedocument.wordprocessingml.document"/>
  <Default Extension="vml" ContentType="application/vnd.openxmlformats-officedocument.vmlDrawin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67" r:id="rId2"/>
    <p:sldId id="256" r:id="rId3"/>
    <p:sldId id="260" r:id="rId4"/>
    <p:sldId id="261" r:id="rId5"/>
    <p:sldId id="262" r:id="rId6"/>
    <p:sldId id="263" r:id="rId7"/>
    <p:sldId id="264" r:id="rId8"/>
    <p:sldId id="265" r:id="rId9"/>
    <p:sldId id="266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11" d="100"/>
          <a:sy n="111" d="100"/>
        </p:scale>
        <p:origin x="-1614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1.emf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55C239-9210-4766-93B7-766FD17AD1A2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1321F7DA-229B-4FAD-B688-95EBB09D1A0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3084187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1321F7DA-229B-4FAD-B688-95EBB09D1A04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969637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87DB6-6485-427B-8819-C539A749F16D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9D348-B182-488F-8E8E-62025D4EB0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797311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87DB6-6485-427B-8819-C539A749F16D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9D348-B182-488F-8E8E-62025D4EB0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336748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87DB6-6485-427B-8819-C539A749F16D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9D348-B182-488F-8E8E-62025D4EB0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76417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87DB6-6485-427B-8819-C539A749F16D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9D348-B182-488F-8E8E-62025D4EB0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471379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87DB6-6485-427B-8819-C539A749F16D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9D348-B182-488F-8E8E-62025D4EB0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1372804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87DB6-6485-427B-8819-C539A749F16D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9D348-B182-488F-8E8E-62025D4EB0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45847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87DB6-6485-427B-8819-C539A749F16D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9D348-B182-488F-8E8E-62025D4EB0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2851552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87DB6-6485-427B-8819-C539A749F16D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9D348-B182-488F-8E8E-62025D4EB0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0163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87DB6-6485-427B-8819-C539A749F16D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9D348-B182-488F-8E8E-62025D4EB0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29238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87DB6-6485-427B-8819-C539A749F16D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9D348-B182-488F-8E8E-62025D4EB0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9685362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5187DB6-6485-427B-8819-C539A749F16D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A9D348-B182-488F-8E8E-62025D4EB0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5323153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187DB6-6485-427B-8819-C539A749F16D}" type="datetimeFigureOut">
              <a:rPr lang="cs-CZ" smtClean="0"/>
              <a:t>30.10.2013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1A9D348-B182-488F-8E8E-62025D4EB05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3291835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oleObject" Target="../embeddings/oleObject1.bin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5" Type="http://schemas.openxmlformats.org/officeDocument/2006/relationships/image" Target="../media/image1.emf"/><Relationship Id="rId4" Type="http://schemas.openxmlformats.org/officeDocument/2006/relationships/package" Target="../embeddings/Microsoft_Word_Document1.docx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cs-cz/images/results.aspx?qu=m%C4%9Bsto&amp;ex=1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2" name="Objekt 1"/>
          <p:cNvGraphicFramePr>
            <a:graphicFrameLocks noChangeAspect="1"/>
          </p:cNvGraphicFramePr>
          <p:nvPr>
            <p:extLst>
              <p:ext uri="{D42A27DB-BD31-4B8C-83A1-F6EECF244321}">
                <p14:modId xmlns:p14="http://schemas.microsoft.com/office/powerpoint/2010/main" val="1494979796"/>
              </p:ext>
            </p:extLst>
          </p:nvPr>
        </p:nvGraphicFramePr>
        <p:xfrm>
          <a:off x="2339752" y="548680"/>
          <a:ext cx="3960440" cy="5960451"/>
        </p:xfrm>
        <a:graphic>
          <a:graphicData uri="http://schemas.openxmlformats.org/presentationml/2006/ole">
            <mc:AlternateContent xmlns:mc="http://schemas.openxmlformats.org/markup-compatibility/2006">
              <mc:Choice xmlns:v="urn:schemas-microsoft-com:vml" Requires="v">
                <p:oleObj spid="_x0000_s1027" name="Dokument" r:id="rId4" imgW="5901230" imgH="8881159" progId="Word.Document.12">
                  <p:embed/>
                </p:oleObj>
              </mc:Choice>
              <mc:Fallback>
                <p:oleObj name="Dokument" r:id="rId4" imgW="5901230" imgH="8881159" progId="Word.Document.12">
                  <p:embed/>
                  <p:pic>
                    <p:nvPicPr>
                      <p:cNvPr id="0" name=""/>
                      <p:cNvPicPr/>
                      <p:nvPr/>
                    </p:nvPicPr>
                    <p:blipFill>
                      <a:blip r:embed="rId5"/>
                      <a:stretch>
                        <a:fillRect/>
                      </a:stretch>
                    </p:blipFill>
                    <p:spPr>
                      <a:xfrm>
                        <a:off x="2339752" y="548680"/>
                        <a:ext cx="3960440" cy="5960451"/>
                      </a:xfrm>
                      <a:prstGeom prst="rect">
                        <a:avLst/>
                      </a:prstGeom>
                    </p:spPr>
                  </p:pic>
                </p:oleObj>
              </mc:Fallback>
            </mc:AlternateContent>
          </a:graphicData>
        </a:graphic>
      </p:graphicFrame>
    </p:spTree>
    <p:extLst>
      <p:ext uri="{BB962C8B-B14F-4D97-AF65-F5344CB8AC3E}">
        <p14:creationId xmlns:p14="http://schemas.microsoft.com/office/powerpoint/2010/main" val="40593821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827584" y="2132856"/>
            <a:ext cx="7772400" cy="1470025"/>
          </a:xfrm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en-US" sz="8000" dirty="0" smtClean="0"/>
              <a:t>Holiday </a:t>
            </a:r>
            <a:r>
              <a:rPr lang="cs-CZ" sz="8000" dirty="0"/>
              <a:t>C</a:t>
            </a:r>
            <a:r>
              <a:rPr lang="en-US" sz="8000" dirty="0" smtClean="0"/>
              <a:t>ustoms</a:t>
            </a:r>
            <a:endParaRPr lang="cs-CZ" sz="8000" dirty="0"/>
          </a:p>
        </p:txBody>
      </p:sp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Match the following customs to the right holidays. /choose from the box/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8331714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57150">
            <a:solidFill>
              <a:srgbClr val="00B050"/>
            </a:solidFill>
          </a:ln>
        </p:spPr>
        <p:txBody>
          <a:bodyPr/>
          <a:lstStyle/>
          <a:p>
            <a:r>
              <a:rPr lang="en-US" sz="2800" dirty="0">
                <a:solidFill>
                  <a:prstClr val="black"/>
                </a:solidFill>
              </a:rPr>
              <a:t>Mother’s Day, Christmas, St. Valentine’s Day, Halloween, Easter, April Fool’s Day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>
            <a:normAutofit lnSpcReduction="10000"/>
          </a:bodyPr>
          <a:lstStyle/>
          <a:p>
            <a:r>
              <a:rPr lang="en-US" dirty="0"/>
              <a:t>to decorate eggs</a:t>
            </a:r>
          </a:p>
          <a:p>
            <a:r>
              <a:rPr lang="en-US" dirty="0"/>
              <a:t>to make pumpkin lanterns</a:t>
            </a:r>
          </a:p>
          <a:p>
            <a:r>
              <a:rPr lang="en-US" dirty="0"/>
              <a:t>to play jokes and tricks</a:t>
            </a:r>
          </a:p>
          <a:p>
            <a:r>
              <a:rPr lang="en-US" dirty="0"/>
              <a:t>to cut an apple in two halves</a:t>
            </a:r>
          </a:p>
          <a:p>
            <a:r>
              <a:rPr lang="en-US" dirty="0"/>
              <a:t>to send cards with the </a:t>
            </a:r>
            <a:r>
              <a:rPr lang="cs-CZ" dirty="0" smtClean="0"/>
              <a:t>picture</a:t>
            </a:r>
            <a:r>
              <a:rPr lang="en-US" dirty="0" smtClean="0"/>
              <a:t> </a:t>
            </a:r>
            <a:r>
              <a:rPr lang="en-US" dirty="0"/>
              <a:t>of hearts</a:t>
            </a:r>
          </a:p>
          <a:p>
            <a:r>
              <a:rPr lang="en-US" dirty="0"/>
              <a:t>to give flowers to our mothers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>
            <a:normAutofit lnSpcReduction="10000"/>
          </a:bodyPr>
          <a:lstStyle/>
          <a:p>
            <a:r>
              <a:rPr lang="en-US" dirty="0"/>
              <a:t>Easter</a:t>
            </a:r>
          </a:p>
          <a:p>
            <a:r>
              <a:rPr lang="en-US" dirty="0"/>
              <a:t>Halloween</a:t>
            </a:r>
          </a:p>
          <a:p>
            <a:endParaRPr lang="en-US" dirty="0"/>
          </a:p>
          <a:p>
            <a:r>
              <a:rPr lang="en-US" dirty="0"/>
              <a:t>April Fool’s Day</a:t>
            </a:r>
          </a:p>
          <a:p>
            <a:r>
              <a:rPr lang="en-US" dirty="0"/>
              <a:t>Christmas</a:t>
            </a:r>
          </a:p>
          <a:p>
            <a:endParaRPr lang="en-US" dirty="0"/>
          </a:p>
          <a:p>
            <a:r>
              <a:rPr lang="en-US" dirty="0"/>
              <a:t>St. Valentine’s Day</a:t>
            </a:r>
          </a:p>
          <a:p>
            <a:endParaRPr lang="en-US" dirty="0"/>
          </a:p>
          <a:p>
            <a:r>
              <a:rPr lang="en-US" dirty="0"/>
              <a:t>Mother’s Day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8368499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en-US" sz="8000" dirty="0" smtClean="0"/>
              <a:t>Dates of holidays</a:t>
            </a:r>
            <a:endParaRPr lang="cs-CZ" sz="8000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solidFill>
            <a:srgbClr val="FFC000"/>
          </a:solidFill>
          <a:ln>
            <a:solidFill>
              <a:srgbClr val="FFC000"/>
            </a:solidFill>
          </a:ln>
        </p:spPr>
        <p:txBody>
          <a:bodyPr/>
          <a:lstStyle/>
          <a:p>
            <a:r>
              <a:rPr lang="en-US" dirty="0" smtClean="0">
                <a:solidFill>
                  <a:schemeClr val="tx1"/>
                </a:solidFill>
              </a:rPr>
              <a:t>When are the following holidays celebrated? /choose the right date from the box/</a:t>
            </a:r>
            <a:endParaRPr lang="cs-CZ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3296170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 w="57150">
            <a:solidFill>
              <a:srgbClr val="00B050"/>
            </a:solidFill>
          </a:ln>
        </p:spPr>
        <p:txBody>
          <a:bodyPr>
            <a:normAutofit/>
          </a:bodyPr>
          <a:lstStyle/>
          <a:p>
            <a:r>
              <a:rPr lang="en-US" sz="2400" dirty="0" smtClean="0"/>
              <a:t>31</a:t>
            </a:r>
            <a:r>
              <a:rPr lang="en-US" sz="2400" baseline="30000" dirty="0" smtClean="0"/>
              <a:t>st</a:t>
            </a:r>
            <a:r>
              <a:rPr lang="en-US" sz="2400" dirty="0" smtClean="0"/>
              <a:t> October, 14</a:t>
            </a:r>
            <a:r>
              <a:rPr lang="en-US" sz="2400" baseline="30000" dirty="0" smtClean="0"/>
              <a:t>th</a:t>
            </a:r>
            <a:r>
              <a:rPr lang="en-US" sz="2400" dirty="0" smtClean="0"/>
              <a:t> February, last Thursday in November,</a:t>
            </a:r>
            <a:br>
              <a:rPr lang="en-US" sz="2400" dirty="0" smtClean="0"/>
            </a:br>
            <a:r>
              <a:rPr lang="en-US" sz="2400" dirty="0" smtClean="0"/>
              <a:t>2</a:t>
            </a:r>
            <a:r>
              <a:rPr lang="en-US" sz="2400" baseline="30000" dirty="0" smtClean="0"/>
              <a:t>nd</a:t>
            </a:r>
            <a:r>
              <a:rPr lang="en-US" sz="2400" dirty="0" smtClean="0"/>
              <a:t> Sunday in May, 4</a:t>
            </a:r>
            <a:r>
              <a:rPr lang="en-US" sz="2400" baseline="30000" dirty="0" smtClean="0"/>
              <a:t>th</a:t>
            </a:r>
            <a:r>
              <a:rPr lang="en-US" sz="2400" dirty="0" smtClean="0"/>
              <a:t> July, 1</a:t>
            </a:r>
            <a:r>
              <a:rPr lang="en-US" sz="2400" baseline="30000" dirty="0" smtClean="0"/>
              <a:t>st</a:t>
            </a:r>
            <a:r>
              <a:rPr lang="en-US" sz="2400" dirty="0" smtClean="0"/>
              <a:t> April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solidFill>
            <a:schemeClr val="accent5">
              <a:lumMod val="60000"/>
              <a:lumOff val="40000"/>
            </a:schemeClr>
          </a:solidFill>
        </p:spPr>
        <p:txBody>
          <a:bodyPr/>
          <a:lstStyle/>
          <a:p>
            <a:r>
              <a:rPr lang="en-US" dirty="0" smtClean="0"/>
              <a:t>Mother’s Day</a:t>
            </a:r>
          </a:p>
          <a:p>
            <a:r>
              <a:rPr lang="en-US" dirty="0" smtClean="0"/>
              <a:t>Halloween</a:t>
            </a:r>
          </a:p>
          <a:p>
            <a:r>
              <a:rPr lang="en-US" dirty="0" smtClean="0"/>
              <a:t>St. Valentine’s Day</a:t>
            </a:r>
          </a:p>
          <a:p>
            <a:r>
              <a:rPr lang="en-US" dirty="0" smtClean="0"/>
              <a:t>Independence Day</a:t>
            </a:r>
          </a:p>
          <a:p>
            <a:r>
              <a:rPr lang="en-US" dirty="0" smtClean="0"/>
              <a:t>April Fool’s Day</a:t>
            </a:r>
          </a:p>
          <a:p>
            <a:r>
              <a:rPr lang="en-US" dirty="0" smtClean="0"/>
              <a:t>Thanksgiving Day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US" dirty="0" smtClean="0"/>
              <a:t>2</a:t>
            </a:r>
            <a:r>
              <a:rPr lang="en-US" baseline="30000" dirty="0" smtClean="0"/>
              <a:t>nd</a:t>
            </a:r>
            <a:r>
              <a:rPr lang="en-US" dirty="0" smtClean="0"/>
              <a:t> Sunday in May</a:t>
            </a:r>
          </a:p>
          <a:p>
            <a:r>
              <a:rPr lang="en-US" dirty="0" smtClean="0"/>
              <a:t>31</a:t>
            </a:r>
            <a:r>
              <a:rPr lang="en-US" baseline="30000" dirty="0" smtClean="0"/>
              <a:t>st</a:t>
            </a:r>
            <a:r>
              <a:rPr lang="en-US" dirty="0" smtClean="0"/>
              <a:t> October</a:t>
            </a:r>
          </a:p>
          <a:p>
            <a:r>
              <a:rPr lang="en-US" dirty="0" smtClean="0"/>
              <a:t>14</a:t>
            </a:r>
            <a:r>
              <a:rPr lang="en-US" baseline="30000" dirty="0" smtClean="0"/>
              <a:t>th</a:t>
            </a:r>
            <a:r>
              <a:rPr lang="en-US" dirty="0" smtClean="0"/>
              <a:t> February</a:t>
            </a:r>
          </a:p>
          <a:p>
            <a:r>
              <a:rPr lang="en-US" dirty="0" smtClean="0"/>
              <a:t>4</a:t>
            </a:r>
            <a:r>
              <a:rPr lang="en-US" baseline="30000" dirty="0" smtClean="0"/>
              <a:t>th</a:t>
            </a:r>
            <a:r>
              <a:rPr lang="en-US" dirty="0" smtClean="0"/>
              <a:t> July</a:t>
            </a:r>
          </a:p>
          <a:p>
            <a:r>
              <a:rPr lang="en-US" dirty="0" smtClean="0"/>
              <a:t>1</a:t>
            </a:r>
            <a:r>
              <a:rPr lang="en-US" baseline="30000" dirty="0" smtClean="0"/>
              <a:t>st</a:t>
            </a:r>
            <a:r>
              <a:rPr lang="en-US" dirty="0" smtClean="0"/>
              <a:t> April</a:t>
            </a:r>
          </a:p>
          <a:p>
            <a:r>
              <a:rPr lang="cs-CZ" dirty="0" smtClean="0"/>
              <a:t>l</a:t>
            </a:r>
            <a:r>
              <a:rPr lang="en-US" dirty="0" err="1" smtClean="0"/>
              <a:t>ast</a:t>
            </a:r>
            <a:r>
              <a:rPr lang="en-US" dirty="0" smtClean="0"/>
              <a:t> Thursday in November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9760360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>
            <a:normAutofit/>
          </a:bodyPr>
          <a:lstStyle/>
          <a:p>
            <a:r>
              <a:rPr lang="en-US" dirty="0" smtClean="0"/>
              <a:t> Try to guess the name of the </a:t>
            </a:r>
            <a:r>
              <a:rPr lang="cs-CZ" dirty="0" smtClean="0"/>
              <a:t>day</a:t>
            </a:r>
            <a:r>
              <a:rPr lang="en-US" dirty="0" smtClean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US" dirty="0" smtClean="0"/>
          </a:p>
          <a:p>
            <a:r>
              <a:rPr lang="en-US" dirty="0" smtClean="0"/>
              <a:t>On ___________ people have parties and celebrate the beginning of the new year. At midnight they drink champagne.</a:t>
            </a:r>
          </a:p>
          <a:p>
            <a:endParaRPr lang="en-US" dirty="0" smtClean="0"/>
          </a:p>
          <a:p>
            <a:pPr marL="0" indent="0">
              <a:buNone/>
            </a:pPr>
            <a:endParaRPr lang="en-US" dirty="0" smtClean="0"/>
          </a:p>
          <a:p>
            <a:r>
              <a:rPr lang="en-US" dirty="0" smtClean="0">
                <a:solidFill>
                  <a:srgbClr val="FF0000"/>
                </a:solidFill>
              </a:rPr>
              <a:t>New Year’s Eve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6" name="Picture 2" descr="C:\Users\hanau\AppData\Local\Microsoft\Windows\Temporary Internet Files\Content.IE5\LBF5GA47\MP900440311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6831606" y="3933056"/>
            <a:ext cx="1306875" cy="18940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3156879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US" dirty="0"/>
              <a:t>Try to guess the name of the </a:t>
            </a:r>
            <a:r>
              <a:rPr lang="cs-CZ" dirty="0"/>
              <a:t>day</a:t>
            </a:r>
            <a:r>
              <a:rPr lang="en-US" dirty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It is celebrated in Great Britain                          on 5</a:t>
            </a:r>
            <a:r>
              <a:rPr lang="en-US" baseline="30000" dirty="0" smtClean="0"/>
              <a:t>th</a:t>
            </a:r>
            <a:r>
              <a:rPr lang="en-US" dirty="0" smtClean="0"/>
              <a:t> November. It is the day of bonfires and fireworks. People remember the anniversary of unsuccessful gunpowder plot in 1605. </a:t>
            </a:r>
          </a:p>
          <a:p>
            <a:endParaRPr lang="en-US" dirty="0"/>
          </a:p>
          <a:p>
            <a:endParaRPr lang="en-US" dirty="0" smtClean="0"/>
          </a:p>
          <a:p>
            <a:r>
              <a:rPr lang="en-US" dirty="0" smtClean="0">
                <a:solidFill>
                  <a:srgbClr val="FF0000"/>
                </a:solidFill>
              </a:rPr>
              <a:t>Guy Fawkes’ Day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1027" name="Picture 3" descr="C:\Users\hanau\AppData\Local\Microsoft\Windows\Temporary Internet Files\Content.IE5\RMVM8Y68\MC90032459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4288" y="3861048"/>
            <a:ext cx="1260043" cy="18159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19348347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rgbClr val="FFC000"/>
          </a:solidFill>
        </p:spPr>
        <p:txBody>
          <a:bodyPr/>
          <a:lstStyle/>
          <a:p>
            <a:r>
              <a:rPr lang="en-US" dirty="0"/>
              <a:t>Try to guess the name of the </a:t>
            </a:r>
            <a:r>
              <a:rPr lang="cs-CZ" dirty="0"/>
              <a:t>day</a:t>
            </a:r>
            <a:r>
              <a:rPr lang="en-US" dirty="0"/>
              <a:t>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 smtClean="0"/>
              <a:t>It is the famous Irish holiday. It is celebrated on 17</a:t>
            </a:r>
            <a:r>
              <a:rPr lang="en-US" baseline="30000" dirty="0" smtClean="0"/>
              <a:t>th</a:t>
            </a:r>
            <a:r>
              <a:rPr lang="en-US" dirty="0" smtClean="0"/>
              <a:t> March. People celebrate this holiday with parades and music and they wear shamrocks.</a:t>
            </a:r>
          </a:p>
          <a:p>
            <a:endParaRPr lang="en-US" dirty="0"/>
          </a:p>
          <a:p>
            <a:endParaRPr lang="en-US" dirty="0" smtClean="0"/>
          </a:p>
          <a:p>
            <a:r>
              <a:rPr lang="en-US" dirty="0" smtClean="0">
                <a:solidFill>
                  <a:srgbClr val="FF0000"/>
                </a:solidFill>
              </a:rPr>
              <a:t>St. Patrick’s Day</a:t>
            </a:r>
            <a:endParaRPr lang="cs-CZ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Users\hanau\AppData\Local\Microsoft\Windows\Temporary Internet Files\Content.IE5\OJFGF2OX\MP90044845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21240" y="3645024"/>
            <a:ext cx="1297594" cy="216024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34359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899592" y="548680"/>
            <a:ext cx="4315092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>
                <a:solidFill>
                  <a:prstClr val="black"/>
                </a:solidFill>
              </a:rPr>
              <a:t>Zdroje obrázků:  </a:t>
            </a:r>
            <a:r>
              <a:rPr lang="cs-CZ" u="sng" dirty="0">
                <a:solidFill>
                  <a:prstClr val="black"/>
                </a:solidFill>
                <a:hlinkClick r:id="rId2"/>
              </a:rPr>
              <a:t>http://office.microsoft.com</a:t>
            </a:r>
            <a:endParaRPr lang="cs-CZ" dirty="0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82623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173</TotalTime>
  <Words>264</Words>
  <Application>Microsoft Office PowerPoint</Application>
  <PresentationFormat>Předvádění na obrazovce (4:3)</PresentationFormat>
  <Paragraphs>51</Paragraphs>
  <Slides>9</Slides>
  <Notes>1</Notes>
  <HiddenSlides>0</HiddenSlides>
  <MMClips>0</MMClips>
  <ScaleCrop>false</ScaleCrop>
  <HeadingPairs>
    <vt:vector size="6" baseType="variant">
      <vt:variant>
        <vt:lpstr>Motiv</vt:lpstr>
      </vt:variant>
      <vt:variant>
        <vt:i4>1</vt:i4>
      </vt:variant>
      <vt:variant>
        <vt:lpstr>Vložené servery OLE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1" baseType="lpstr">
      <vt:lpstr>Motiv systému Office</vt:lpstr>
      <vt:lpstr>Dokument</vt:lpstr>
      <vt:lpstr>Prezentace aplikace PowerPoint</vt:lpstr>
      <vt:lpstr>Holiday Customs</vt:lpstr>
      <vt:lpstr>Mother’s Day, Christmas, St. Valentine’s Day, Halloween, Easter, April Fool’s Day</vt:lpstr>
      <vt:lpstr>Dates of holidays</vt:lpstr>
      <vt:lpstr>31st October, 14th February, last Thursday in November, 2nd Sunday in May, 4th July, 1st April</vt:lpstr>
      <vt:lpstr> Try to guess the name of the day.</vt:lpstr>
      <vt:lpstr>Try to guess the name of the day.</vt:lpstr>
      <vt:lpstr>Try to guess the name of the day.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Holiday customs</dc:title>
  <dc:creator>Hana Urbanová</dc:creator>
  <cp:lastModifiedBy>Hana Urbanová</cp:lastModifiedBy>
  <cp:revision>27</cp:revision>
  <dcterms:created xsi:type="dcterms:W3CDTF">2012-12-26T10:28:12Z</dcterms:created>
  <dcterms:modified xsi:type="dcterms:W3CDTF">2013-10-30T07:26:48Z</dcterms:modified>
</cp:coreProperties>
</file>