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1" r:id="rId6"/>
    <p:sldId id="260" r:id="rId7"/>
    <p:sldId id="263" r:id="rId8"/>
    <p:sldId id="264" r:id="rId9"/>
    <p:sldId id="265" r:id="rId10"/>
    <p:sldId id="266" r:id="rId11"/>
    <p:sldId id="269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C0B2E5-8696-4ED2-B31F-6A92021E5BD4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4778D-5CDA-470E-9DA0-48FBFE9C5A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794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gi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426079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VY_52_INOVACE_19_Pole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764705"/>
            <a:ext cx="3960440" cy="12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8000" dirty="0" smtClean="0">
                <a:solidFill>
                  <a:srgbClr val="FFC000"/>
                </a:solidFill>
              </a:rPr>
              <a:t>Pole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H1KETE02\MP9004277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169" y="980728"/>
            <a:ext cx="3199662" cy="47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373216"/>
            <a:ext cx="2976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Iva Dušková, 2. ZŠ Dobříš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PG9PTAV0\MC9003266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518715"/>
            <a:ext cx="1791310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282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6868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polích se pěstuje obilí, brambory, kukuřice, řepa a jiné plodiny.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PG9PTAV0\MP9004331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2673066" cy="39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48880"/>
            <a:ext cx="2628734" cy="39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Program Files (x86)\Microsoft Office\MEDIA\CAGCAT10\j023331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458" y="3717032"/>
            <a:ext cx="2381061" cy="242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H1KETE02\MM90028287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109" y="2564904"/>
            <a:ext cx="1723284" cy="875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H1KETE02\MC9003119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48680" y="188637"/>
            <a:ext cx="1418913" cy="889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70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24 -0.00185 L 0.31424 -0.00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 říkáme období, kdy se sklízí obilí?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48395"/>
            <a:ext cx="3096344" cy="4632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OEM\AppData\Local\Microsoft\Windows\Temporary Internet Files\Content.IE5\B4A6B7Q4\MM90028351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624" y="2348880"/>
            <a:ext cx="1445263" cy="140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AppData\Local\Microsoft\Windows\Temporary Internet Files\Content.IE5\PG9PTAV0\MC9000900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714" y="4581126"/>
            <a:ext cx="1631081" cy="131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60232" y="3140968"/>
            <a:ext cx="94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žně</a:t>
            </a:r>
            <a:endParaRPr lang="cs-CZ" sz="4000" dirty="0">
              <a:solidFill>
                <a:srgbClr val="00B050"/>
              </a:solidFill>
            </a:endParaRPr>
          </a:p>
        </p:txBody>
      </p:sp>
      <p:pic>
        <p:nvPicPr>
          <p:cNvPr id="3078" name="Picture 6" descr="C:\Users\OEM\AppData\Local\Microsoft\Windows\Temporary Internet Files\Content.IE5\H1KETE02\MC9003119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738" y="7029400"/>
            <a:ext cx="1829714" cy="114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751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0533 C 0.01684 0.00348 0.021 0.00186 0.02621 0.0007 C 0.03125 -0.00949 0.04896 -0.02245 0.05712 -0.02939 C 0.06094 -0.03263 0.06406 -0.03726 0.06788 -0.0405 C 0.06909 -0.04166 0.07153 -0.04375 0.07153 -0.04351 C 0.075 -0.05115 0.08142 -0.06087 0.08698 -0.06597 C 0.08975 -0.07708 0.08594 -0.06504 0.09166 -0.07384 C 0.0967 -0.08148 0.09722 -0.08564 0.10364 -0.09143 C 0.11076 -0.10486 0.10104 -0.08773 0.10955 -0.0993 C 0.11302 -0.10393 0.11475 -0.10833 0.11909 -0.11203 C 0.12066 -0.11851 0.12361 -0.11805 0.12743 -0.12314 C 0.12916 -0.12986 0.13229 -0.13055 0.13576 -0.13587 C 0.14236 -0.14629 0.15034 -0.16111 0.15955 -0.16759 C 0.16423 -0.17662 0.16857 -0.1831 0.175 -0.18981 C 0.17725 -0.19212 0.18003 -0.19328 0.18212 -0.19606 C 0.18628 -0.20162 0.19097 -0.20787 0.19653 -0.21041 C 0.20104 -0.21666 0.20555 -0.21851 0.21076 -0.22314 C 0.21423 -0.22986 0.21996 -0.23101 0.225 -0.23587 C 0.23264 -0.25046 0.22205 -0.23217 0.23107 -0.24212 C 0.23871 -0.25046 0.22778 -0.24444 0.23698 -0.24861 C 0.24323 -0.25694 0.25087 -0.26203 0.25833 -0.26759 C 0.26371 -0.27152 0.26719 -0.27615 0.27274 -0.2787 C 0.27795 -0.28356 0.28437 -0.28541 0.29045 -0.28819 C 0.29479 -0.29027 0.30034 -0.29513 0.30486 -0.29768 C 0.30833 -0.29976 0.31198 -0.30092 0.31545 -0.30254 C 0.31666 -0.303 0.31909 -0.30416 0.31909 -0.30393 C 0.35434 -0.30115 0.33177 -0.30254 0.38698 -0.30254 " pathEditMode="relative" rAng="0" ptsTypes="ffffffffffffffffffffffffffA">
                                      <p:cBhvr>
                                        <p:cTn id="13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50" y="-15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potraviny se vyrábějí z obilí?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65" y="2204864"/>
            <a:ext cx="3888432" cy="3740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48203" y="2204864"/>
            <a:ext cx="1125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chléb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3212975"/>
            <a:ext cx="1294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pečivo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39747" y="4175787"/>
            <a:ext cx="1337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kroupy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5157192"/>
            <a:ext cx="1242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vločky</a:t>
            </a:r>
            <a:endParaRPr lang="cs-CZ" sz="3200" dirty="0"/>
          </a:p>
        </p:txBody>
      </p:sp>
      <p:pic>
        <p:nvPicPr>
          <p:cNvPr id="4099" name="Picture 3" descr="C:\Users\OEM\AppData\Local\Microsoft\Windows\Temporary Internet Files\Content.IE5\2FH3CH61\MC9001915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88840"/>
            <a:ext cx="989600" cy="699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AppData\Local\Microsoft\Windows\Temporary Internet Files\Content.IE5\9QG18NOM\MC9000583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24944"/>
            <a:ext cx="1104608" cy="103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OEM\AppData\Local\Microsoft\Windows\Temporary Internet Files\Content.IE5\PG9PTAV0\MP9004386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510" y="5157192"/>
            <a:ext cx="634141" cy="953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OEM\AppData\Local\Microsoft\Windows\Temporary Internet Files\Content.IE5\PG9PTAV0\MC9002158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4032544"/>
            <a:ext cx="1176616" cy="931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62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972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261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890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57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681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0"/>
            <a:ext cx="51435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7901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645024"/>
            <a:ext cx="2579498" cy="2829315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01728"/>
            <a:ext cx="2915816" cy="4372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2731" y="260648"/>
            <a:ext cx="2633881" cy="2784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338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65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50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4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47" tmFilter="0, 0; 0.125,0.2665; 0.25,0.4; 0.375,0.465; 0.5,0.5;  0.625,0.535; 0.75,0.6; 0.875,0.7335; 1,1">
                                          <p:stCondLst>
                                            <p:cond delay="74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74" tmFilter="0, 0; 0.125,0.2665; 0.25,0.4; 0.375,0.465; 0.5,0.5;  0.625,0.535; 0.75,0.6; 0.875,0.7335; 1,1">
                                          <p:stCondLst>
                                            <p:cond delay="149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85" tmFilter="0, 0; 0.125,0.2665; 0.25,0.4; 0.375,0.465; 0.5,0.5;  0.625,0.535; 0.75,0.6; 0.875,0.7335; 1,1">
                                          <p:stCondLst>
                                            <p:cond delay="186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29">
                                          <p:stCondLst>
                                            <p:cond delay="73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187" decel="50000">
                                          <p:stCondLst>
                                            <p:cond delay="761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9">
                                          <p:stCondLst>
                                            <p:cond delay="14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187" decel="50000">
                                          <p:stCondLst>
                                            <p:cond delay="150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9">
                                          <p:stCondLst>
                                            <p:cond delay="184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187" decel="50000">
                                          <p:stCondLst>
                                            <p:cond delay="18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9">
                                          <p:stCondLst>
                                            <p:cond delay="20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187" decel="50000">
                                          <p:stCondLst>
                                            <p:cond delay="206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Obrázky</a:t>
            </a:r>
            <a:r>
              <a:rPr lang="cs-CZ" dirty="0"/>
              <a:t>: </a:t>
            </a:r>
            <a:r>
              <a:rPr lang="cs-CZ"/>
              <a:t>Klipart </a:t>
            </a:r>
            <a:r>
              <a:rPr lang="cs-CZ"/>
              <a:t>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Fotografie: archiv autora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59832" y="330381"/>
            <a:ext cx="29590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/>
              <a:t>Použité zdroje</a:t>
            </a:r>
            <a:r>
              <a:rPr lang="cs-CZ" b="1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081754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67</TotalTime>
  <Words>84</Words>
  <Application>Microsoft Office PowerPoint</Application>
  <PresentationFormat>Předvádění na obrazovce (4:3)</PresentationFormat>
  <Paragraphs>26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 Pole</vt:lpstr>
      <vt:lpstr> </vt:lpstr>
      <vt:lpstr>Jak říkáme období, kdy se sklízí obilí?</vt:lpstr>
      <vt:lpstr>Jaké potraviny se vyrábějí z obilí?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2011-09-07T19:36:39Z</dcterms:created>
  <dcterms:modified xsi:type="dcterms:W3CDTF">2011-11-29T08:37:29Z</dcterms:modified>
</cp:coreProperties>
</file>