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0B651-C0EB-4D08-A07A-9D0C1D6AB72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9B80B-CDB6-4DD6-AE1F-37BC062FD3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0B651-C0EB-4D08-A07A-9D0C1D6AB72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9B80B-CDB6-4DD6-AE1F-37BC062FD3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0B651-C0EB-4D08-A07A-9D0C1D6AB72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9B80B-CDB6-4DD6-AE1F-37BC062FD3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0B651-C0EB-4D08-A07A-9D0C1D6AB72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9B80B-CDB6-4DD6-AE1F-37BC062FD3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0B651-C0EB-4D08-A07A-9D0C1D6AB72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9B80B-CDB6-4DD6-AE1F-37BC062FD3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0B651-C0EB-4D08-A07A-9D0C1D6AB72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9B80B-CDB6-4DD6-AE1F-37BC062FD3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0B651-C0EB-4D08-A07A-9D0C1D6AB72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9B80B-CDB6-4DD6-AE1F-37BC062FD3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0B651-C0EB-4D08-A07A-9D0C1D6AB72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9B80B-CDB6-4DD6-AE1F-37BC062FD3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0B651-C0EB-4D08-A07A-9D0C1D6AB72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9B80B-CDB6-4DD6-AE1F-37BC062FD3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0B651-C0EB-4D08-A07A-9D0C1D6AB72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9B80B-CDB6-4DD6-AE1F-37BC062FD3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0B651-C0EB-4D08-A07A-9D0C1D6AB72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9B80B-CDB6-4DD6-AE1F-37BC062FD3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00B651-C0EB-4D08-A07A-9D0C1D6AB72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89B80B-CDB6-4DD6-AE1F-37BC062FD34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41528174"/>
              </p:ext>
            </p:extLst>
          </p:nvPr>
        </p:nvGraphicFramePr>
        <p:xfrm>
          <a:off x="2370294" y="68278"/>
          <a:ext cx="4433954" cy="66730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881159" progId="Word.Document.12">
                  <p:embed/>
                </p:oleObj>
              </mc:Choice>
              <mc:Fallback>
                <p:oleObj name="Dokument" r:id="rId3" imgW="5901230" imgH="888115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70294" y="68278"/>
                        <a:ext cx="4433954" cy="667309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7929356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/>
          <a:lstStyle/>
          <a:p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THE ENVIRONMENT</a:t>
            </a:r>
            <a:endParaRPr lang="cs-CZ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Markéta\AppData\Local\Microsoft\Windows\Temporary Internet Files\Content.IE5\65N68RIO\MC9002932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77717" y="3143248"/>
            <a:ext cx="1788566" cy="157163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Environmental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problems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air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pollution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water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pollution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soil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pollution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global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warming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greenhouse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effect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hole 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ozone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layer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endangered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species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Air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pollution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Air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pollution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caused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 by: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burning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coal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our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homes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power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stations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old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cars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burning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petrol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diesel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burning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coal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gas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factories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Markéta\AppData\Local\Microsoft\Windows\Temporary Internet Files\Content.IE5\QPG9GMED\MC9001045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3857628"/>
            <a:ext cx="3571900" cy="2214578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Air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pollution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mostly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big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cities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industrial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areas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leads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climate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changes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greenhouse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effect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forms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acid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rains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kills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trees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destroyes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ozone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layer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Water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pollution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Water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pollution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caused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 by: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industrial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waste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household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waste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chemicals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pesticides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used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agriculture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wrecked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boats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tankers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</a:t>
            </a:r>
            <a:endParaRPr lang="cs-CZ" sz="2800" dirty="0"/>
          </a:p>
        </p:txBody>
      </p:sp>
      <p:pic>
        <p:nvPicPr>
          <p:cNvPr id="3074" name="Picture 2" descr="C:\Users\Markéta\AppData\Local\Microsoft\Windows\Temporary Internet Files\Content.IE5\65N68RIO\MC9000301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1714488"/>
            <a:ext cx="2428892" cy="2000264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Soil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land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pollution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Soil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land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pollution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caused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 by: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industrial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waste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domestic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rubbish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disposed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landfills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chemicals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radioactive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substances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spent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nuclear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fuel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Markéta\AppData\Local\Microsoft\Windows\Temporary Internet Files\Content.IE5\65N68RIO\MC90029753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0760" y="3857628"/>
            <a:ext cx="2428891" cy="228601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Global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warming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Global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warming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causes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rise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Earth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's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temperature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melting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caps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rising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sea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water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levels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flooding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sea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coasts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extreme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weather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hurricanes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turning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farms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into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desert</a:t>
            </a:r>
            <a:endParaRPr lang="cs-CZ" sz="2800" dirty="0"/>
          </a:p>
        </p:txBody>
      </p:sp>
      <p:pic>
        <p:nvPicPr>
          <p:cNvPr id="5122" name="Picture 2" descr="C:\Users\Markéta\AppData\Local\Microsoft\Windows\Temporary Internet Files\Content.IE5\65N68RIO\MC9004377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16" y="3786190"/>
            <a:ext cx="1714512" cy="242889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Endangered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species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are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animals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plants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that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extinct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disappear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Rhinoceros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African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elephants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Gorillas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Blue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whales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Giant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Pandas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Tigers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endParaRPr lang="cs-CZ" sz="2800" dirty="0"/>
          </a:p>
        </p:txBody>
      </p:sp>
      <p:pic>
        <p:nvPicPr>
          <p:cNvPr id="6146" name="Picture 2" descr="C:\Users\Markéta\AppData\Local\Microsoft\Windows\Temporary Internet Files\Content.IE5\Y29W9E5J\MP90042439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43306" y="2428869"/>
            <a:ext cx="4929222" cy="371477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help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environment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separate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recycle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rubbish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paper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plastic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bottles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..)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limit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burning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coal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energy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swith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lights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appliances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use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alternative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means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power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wind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water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solar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protect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water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water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life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plant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trees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reforest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new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areas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used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recycled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paper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other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things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buy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drinks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reusable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bottles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containers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stop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hrowing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things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away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travel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less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use public transport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walk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ride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bike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protect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endangered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species 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animals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plants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buy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environmentally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friendly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products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Otázky na opakování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main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environmental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problems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AutoNum type="arabicPeriod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causes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air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pollution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AutoNum type="arabicPeriod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results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global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warming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know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endangered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species?</a:t>
            </a:r>
          </a:p>
          <a:p>
            <a:pPr marL="514350" indent="-514350">
              <a:buAutoNum type="arabicPeriod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do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personally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do to help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our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environment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 descr="C:\Users\Markéta\AppData\Local\Microsoft\Windows\Temporary Internet Files\Content.IE5\QPG9GMED\MC9004419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98" y="4143380"/>
            <a:ext cx="2286016" cy="200026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112</TotalTime>
  <Words>358</Words>
  <Application>Microsoft Office PowerPoint</Application>
  <PresentationFormat>Předvádění na obrazovce (4:3)</PresentationFormat>
  <Paragraphs>68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Microsoft Word Document</vt:lpstr>
      <vt:lpstr>Prezentace aplikace PowerPoint</vt:lpstr>
      <vt:lpstr>THE ENVIRONMENT</vt:lpstr>
      <vt:lpstr>Environmental problems</vt:lpstr>
      <vt:lpstr>Air pollution</vt:lpstr>
      <vt:lpstr>Air pollution</vt:lpstr>
      <vt:lpstr>Water pollution</vt:lpstr>
      <vt:lpstr>Soil (land) pollution</vt:lpstr>
      <vt:lpstr>Global warming </vt:lpstr>
      <vt:lpstr>Endangered species</vt:lpstr>
      <vt:lpstr>How can we help environment?</vt:lpstr>
      <vt:lpstr>Otázky na opakování 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Markéta</dc:creator>
  <cp:lastModifiedBy>Jitka Šindelářová</cp:lastModifiedBy>
  <cp:revision>26</cp:revision>
  <dcterms:created xsi:type="dcterms:W3CDTF">2013-10-17T20:12:43Z</dcterms:created>
  <dcterms:modified xsi:type="dcterms:W3CDTF">2013-10-30T07:53:37Z</dcterms:modified>
</cp:coreProperties>
</file>