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192229-43A9-48CB-A651-03E2C47998F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A2620-5548-44FB-AC58-B8DD9F99F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1357298"/>
            <a:ext cx="8229600" cy="2500330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latin typeface="BatangChe" pitchFamily="49" charset="-127"/>
                <a:ea typeface="BatangChe" pitchFamily="49" charset="-127"/>
              </a:rPr>
              <a:t>Little</a:t>
            </a:r>
            <a:r>
              <a:rPr lang="cs-CZ" b="1" dirty="0" smtClean="0">
                <a:latin typeface="BatangChe" pitchFamily="49" charset="-127"/>
                <a:ea typeface="BatangChe" pitchFamily="49" charset="-127"/>
              </a:rPr>
              <a:t>, a </a:t>
            </a:r>
            <a:r>
              <a:rPr lang="cs-CZ" b="1" dirty="0" err="1" smtClean="0">
                <a:latin typeface="BatangChe" pitchFamily="49" charset="-127"/>
                <a:ea typeface="BatangChe" pitchFamily="49" charset="-127"/>
              </a:rPr>
              <a:t>little</a:t>
            </a:r>
            <a:r>
              <a:rPr lang="cs-CZ" b="1" dirty="0" smtClean="0">
                <a:latin typeface="BatangChe" pitchFamily="49" charset="-127"/>
                <a:ea typeface="BatangChe" pitchFamily="49" charset="-127"/>
              </a:rPr>
              <a:t>, </a:t>
            </a:r>
            <a:r>
              <a:rPr lang="cs-CZ" b="1" dirty="0" err="1" smtClean="0">
                <a:latin typeface="BatangChe" pitchFamily="49" charset="-127"/>
                <a:ea typeface="BatangChe" pitchFamily="49" charset="-127"/>
              </a:rPr>
              <a:t>few</a:t>
            </a:r>
            <a:r>
              <a:rPr lang="cs-CZ" b="1" dirty="0" smtClean="0">
                <a:latin typeface="BatangChe" pitchFamily="49" charset="-127"/>
                <a:ea typeface="BatangChe" pitchFamily="49" charset="-127"/>
              </a:rPr>
              <a:t>, a </a:t>
            </a:r>
            <a:r>
              <a:rPr lang="cs-CZ" b="1" dirty="0" err="1" smtClean="0">
                <a:latin typeface="BatangChe" pitchFamily="49" charset="-127"/>
                <a:ea typeface="BatangChe" pitchFamily="49" charset="-127"/>
              </a:rPr>
              <a:t>few</a:t>
            </a:r>
            <a:r>
              <a:rPr lang="cs-CZ" b="1" dirty="0" smtClean="0">
                <a:latin typeface="BatangChe" pitchFamily="49" charset="-127"/>
                <a:ea typeface="BatangChe" pitchFamily="49" charset="-127"/>
              </a:rPr>
              <a:t> </a:t>
            </a:r>
            <a:endParaRPr lang="cs-CZ" b="1" dirty="0">
              <a:latin typeface="BatangChe" pitchFamily="49" charset="-127"/>
              <a:ea typeface="BatangChe" pitchFamily="49" charset="-127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00166" y="1857364"/>
            <a:ext cx="6681637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se používají ve významu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málo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používá ve významu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trochu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používá ve významu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několik 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BatangChe" pitchFamily="49" charset="-127"/>
                <a:ea typeface="BatangChe" pitchFamily="49" charset="-127"/>
              </a:rPr>
              <a:t>Little</a:t>
            </a:r>
            <a:r>
              <a:rPr lang="cs-CZ" dirty="0" smtClean="0">
                <a:latin typeface="BatangChe" pitchFamily="49" charset="-127"/>
                <a:ea typeface="BatangChe" pitchFamily="49" charset="-127"/>
              </a:rPr>
              <a:t> ( a </a:t>
            </a:r>
            <a:r>
              <a:rPr lang="cs-CZ" dirty="0" err="1" smtClean="0">
                <a:latin typeface="BatangChe" pitchFamily="49" charset="-127"/>
                <a:ea typeface="BatangChe" pitchFamily="49" charset="-127"/>
              </a:rPr>
              <a:t>little</a:t>
            </a:r>
            <a:r>
              <a:rPr lang="cs-CZ" dirty="0" smtClean="0">
                <a:latin typeface="BatangChe" pitchFamily="49" charset="-127"/>
                <a:ea typeface="BatangChe" pitchFamily="49" charset="-127"/>
              </a:rPr>
              <a:t> )</a:t>
            </a:r>
            <a:endParaRPr lang="cs-CZ" dirty="0"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používá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 nepočitatelnými podstatnými jmény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 v jednotném čísle )</a:t>
            </a:r>
          </a:p>
          <a:p>
            <a:pPr>
              <a:buFont typeface="Courier New" pitchFamily="49" charset="0"/>
              <a:buChar char="o"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sugar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money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latin typeface="BatangChe" pitchFamily="49" charset="-127"/>
                <a:ea typeface="BatangChe" pitchFamily="49" charset="-127"/>
              </a:rPr>
              <a:t>Few</a:t>
            </a:r>
            <a:r>
              <a:rPr lang="cs-CZ" dirty="0" smtClean="0">
                <a:latin typeface="BatangChe" pitchFamily="49" charset="-127"/>
                <a:ea typeface="BatangChe" pitchFamily="49" charset="-127"/>
              </a:rPr>
              <a:t> ( a </a:t>
            </a:r>
            <a:r>
              <a:rPr lang="cs-CZ" dirty="0" err="1" smtClean="0">
                <a:latin typeface="BatangChe" pitchFamily="49" charset="-127"/>
                <a:ea typeface="BatangChe" pitchFamily="49" charset="-127"/>
              </a:rPr>
              <a:t>few</a:t>
            </a:r>
            <a:r>
              <a:rPr lang="cs-CZ" dirty="0" smtClean="0">
                <a:latin typeface="BatangChe" pitchFamily="49" charset="-127"/>
                <a:ea typeface="BatangChe" pitchFamily="49" charset="-127"/>
              </a:rPr>
              <a:t> )</a:t>
            </a:r>
            <a:endParaRPr lang="cs-CZ" dirty="0"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používá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 počitatelnými podstatnými jmény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 v množném čísle )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flats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people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days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42976" y="1357298"/>
            <a:ext cx="712829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trochu (ne moc) – pozitivní hodnocení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X</a:t>
            </a:r>
          </a:p>
          <a:p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málo, skoro nic – negativní hodnocení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85852" y="3357562"/>
            <a:ext cx="63563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money,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aren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‘t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X</a:t>
            </a: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money 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poor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357298"/>
            <a:ext cx="781919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několik  ( ne mnoho ) – pozitivní hodnocení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X</a:t>
            </a:r>
          </a:p>
          <a:p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málo, skoro žádné -  negativní  hodnocení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2976" y="3571876"/>
            <a:ext cx="579517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I don‘t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feel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lonely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X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have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feel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lonely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tangChe" pitchFamily="49" charset="-127"/>
                <a:ea typeface="BatangChe" pitchFamily="49" charset="-127"/>
              </a:rPr>
              <a:t>Cvičení </a:t>
            </a:r>
            <a:endParaRPr lang="cs-CZ" dirty="0">
              <a:latin typeface="BatangChe" pitchFamily="49" charset="-127"/>
              <a:ea typeface="BatangChe" pitchFamily="49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Doplňte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, a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few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, a </a:t>
            </a:r>
            <a:r>
              <a:rPr lang="cs-CZ" sz="2800" u="sng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Susan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lonely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has ……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friends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very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interesting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Peter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speaks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German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We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must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go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shopping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…….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food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need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……..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decide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………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rain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desserts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Alice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good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makes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only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…….</a:t>
            </a:r>
          </a:p>
          <a:p>
            <a:pPr>
              <a:buNone/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mistakes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235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Little, a little, few, a few </vt:lpstr>
      <vt:lpstr>Prezentace aplikace PowerPoint</vt:lpstr>
      <vt:lpstr>Little ( a little )</vt:lpstr>
      <vt:lpstr>Few ( a few )</vt:lpstr>
      <vt:lpstr>Prezentace aplikace PowerPoint</vt:lpstr>
      <vt:lpstr>Prezentace aplikace PowerPoint</vt:lpstr>
      <vt:lpstr>Cvičení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Little, a little, few, a few</dc:title>
  <dc:creator>Markéta</dc:creator>
  <cp:lastModifiedBy>Jitka Šindelářová</cp:lastModifiedBy>
  <cp:revision>16</cp:revision>
  <dcterms:created xsi:type="dcterms:W3CDTF">2013-09-05T19:58:16Z</dcterms:created>
  <dcterms:modified xsi:type="dcterms:W3CDTF">2013-10-24T08:21:44Z</dcterms:modified>
</cp:coreProperties>
</file>