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8" r:id="rId5"/>
    <p:sldId id="270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80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5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451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446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917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262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840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785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015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737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08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58C71-E667-4D31-8730-33BD525BDA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903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2.xml"/><Relationship Id="rId3" Type="http://schemas.openxmlformats.org/officeDocument/2006/relationships/slide" Target="slide6.xml"/><Relationship Id="rId7" Type="http://schemas.openxmlformats.org/officeDocument/2006/relationships/slide" Target="slide11.xml"/><Relationship Id="rId12" Type="http://schemas.openxmlformats.org/officeDocument/2006/relationships/slide" Target="slide1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5.xml"/><Relationship Id="rId10" Type="http://schemas.openxmlformats.org/officeDocument/2006/relationships/slide" Target="slide15.xml"/><Relationship Id="rId4" Type="http://schemas.openxmlformats.org/officeDocument/2006/relationships/image" Target="../media/image2.png"/><Relationship Id="rId9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1179240"/>
              </p:ext>
            </p:extLst>
          </p:nvPr>
        </p:nvGraphicFramePr>
        <p:xfrm>
          <a:off x="2411760" y="188640"/>
          <a:ext cx="4324756" cy="63192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Dokument" r:id="rId3" imgW="5901230" imgH="8623390" progId="Word.Document.12">
                  <p:embed/>
                </p:oleObj>
              </mc:Choice>
              <mc:Fallback>
                <p:oleObj name="Dokument" r:id="rId3" imgW="5901230" imgH="862339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88640"/>
                        <a:ext cx="4324756" cy="631927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9057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US" dirty="0" smtClean="0"/>
              <a:t>Personal </a:t>
            </a:r>
            <a:r>
              <a:rPr lang="cs-CZ" smtClean="0"/>
              <a:t>I</a:t>
            </a:r>
            <a:r>
              <a:rPr lang="en-US" smtClean="0"/>
              <a:t>dentification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Describing people’s character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885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8666484"/>
              </p:ext>
            </p:extLst>
          </p:nvPr>
        </p:nvGraphicFramePr>
        <p:xfrm>
          <a:off x="323528" y="1772815"/>
          <a:ext cx="8280920" cy="43924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1464163">
                <a:tc>
                  <a:txBody>
                    <a:bodyPr/>
                    <a:lstStyle/>
                    <a:p>
                      <a:r>
                        <a:rPr lang="en-US" sz="6000" baseline="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US" sz="6000" b="0" baseline="0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6000" b="0" dirty="0" smtClean="0">
                          <a:solidFill>
                            <a:schemeClr val="tx1"/>
                          </a:solidFill>
                        </a:rPr>
                        <a:t>200</a:t>
                      </a:r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b="0" dirty="0" smtClean="0">
                          <a:solidFill>
                            <a:schemeClr val="tx1"/>
                          </a:solidFill>
                        </a:rPr>
                        <a:t>  300</a:t>
                      </a:r>
                      <a:endParaRPr lang="cs-CZ" sz="6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US" sz="6000" b="0" dirty="0" smtClean="0">
                          <a:solidFill>
                            <a:schemeClr val="tx1"/>
                          </a:solidFill>
                        </a:rPr>
                        <a:t>400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1464163"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100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baseline="0" dirty="0" smtClean="0">
                          <a:solidFill>
                            <a:schemeClr val="tx1"/>
                          </a:solidFill>
                        </a:rPr>
                        <a:t>  200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300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400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1464163"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100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200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300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400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1835696" y="2805063"/>
            <a:ext cx="521208" cy="36004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780928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80927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780928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293094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338" y="4293093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93092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3" y="4293094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338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>
            <a:hlinkClick r:id="rId1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1747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>
            <a:hlinkClick r:id="rId1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670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He spends money on presents for his friends. He is…….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5240" y="1598066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</p:txBody>
      </p:sp>
      <p:sp>
        <p:nvSpPr>
          <p:cNvPr id="4" name="Veselý obličej 3"/>
          <p:cNvSpPr/>
          <p:nvPr/>
        </p:nvSpPr>
        <p:spPr>
          <a:xfrm>
            <a:off x="4335646" y="4288548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647" y="220486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222" y="3284984"/>
            <a:ext cx="64611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honest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5635" y="328498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mean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25635" y="4422982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generous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38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He doesn’t mind waiting for his girlfriend. He is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impolite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216399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patient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5191" y="4221088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serious</a:t>
            </a:r>
            <a:endParaRPr lang="cs-CZ" sz="28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647" y="220486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54" y="4158662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eselý obličej 9"/>
          <p:cNvSpPr/>
          <p:nvPr/>
        </p:nvSpPr>
        <p:spPr>
          <a:xfrm>
            <a:off x="4335646" y="3149182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3995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She likes meeting a lot of people. She is ……..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shy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84071" y="328498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sensible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49243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sociable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220486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475" y="328498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368858" y="4425217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557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He doesn’t like telling jokes. He is ………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8144" y="2132638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serious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8869" y="3307053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funny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8869" y="4412882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cheerful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3182201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428803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389166" y="2114139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690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She doesn’t like working. She is …….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lazy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7096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chatty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50912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kind</a:t>
            </a:r>
            <a:endParaRPr lang="cs-CZ" sz="28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259" y="314610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427" y="438426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eselý obličej 9"/>
          <p:cNvSpPr/>
          <p:nvPr/>
        </p:nvSpPr>
        <p:spPr>
          <a:xfrm>
            <a:off x="4368858" y="2152974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46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She likes chatting for a long time. She is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selfish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17429" y="338017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moody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104" y="450912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talkative</a:t>
            </a:r>
            <a:endParaRPr lang="cs-CZ" sz="28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917" y="325531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Veselý obličej 11"/>
          <p:cNvSpPr/>
          <p:nvPr/>
        </p:nvSpPr>
        <p:spPr>
          <a:xfrm>
            <a:off x="4389609" y="4374686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820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He always thinks only about himself. He is …….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decisive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5941" y="328498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selfish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482698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sensitive</a:t>
            </a:r>
            <a:endParaRPr lang="cs-CZ" sz="2800" dirty="0"/>
          </a:p>
        </p:txBody>
      </p:sp>
      <p:sp>
        <p:nvSpPr>
          <p:cNvPr id="7" name="Veselý obličej 6"/>
          <p:cNvSpPr/>
          <p:nvPr/>
        </p:nvSpPr>
        <p:spPr>
          <a:xfrm>
            <a:off x="4368857" y="3231023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857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474" y="447030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9711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She doesn’t like talking to people. She is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dishonest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356992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rude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50912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shy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033" y="3356992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507033" y="4441903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55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He always thanks when I help him. He is …….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9462" y="1540431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generous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5457" y="321297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grateful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309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friendly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227" y="419936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81610" y="3145759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592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She always behave</a:t>
            </a:r>
            <a:r>
              <a:rPr lang="cs-CZ" sz="2800" smtClean="0"/>
              <a:t>s</a:t>
            </a:r>
            <a:r>
              <a:rPr lang="en-US" sz="2800" smtClean="0"/>
              <a:t> </a:t>
            </a:r>
            <a:r>
              <a:rPr lang="en-US" sz="2800" dirty="0" smtClean="0"/>
              <a:t>well. She is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35640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rude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1297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confident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338682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polite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088" y="3154653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30226" y="4271465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73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She likes smiling and laughing. She is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45222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cheerful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8498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polite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3130" y="4423898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moody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3160132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428223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09917" y="2085757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28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800" dirty="0" smtClean="0"/>
              <a:t>People doesn’t like him. He is 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loyal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1297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unfriendly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309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tolerant</a:t>
            </a:r>
            <a:endParaRPr lang="cs-CZ" sz="2800" dirty="0"/>
          </a:p>
        </p:txBody>
      </p:sp>
      <p:sp>
        <p:nvSpPr>
          <p:cNvPr id="7" name="Veselý obličej 6"/>
          <p:cNvSpPr/>
          <p:nvPr/>
        </p:nvSpPr>
        <p:spPr>
          <a:xfrm>
            <a:off x="4409917" y="3129000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09037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638" y="422038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563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197</Words>
  <Application>Microsoft Office PowerPoint</Application>
  <PresentationFormat>Předvádění na obrazovce (4:3)</PresentationFormat>
  <Paragraphs>97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Microsoft Word Document</vt:lpstr>
      <vt:lpstr>Prezentace aplikace PowerPoint</vt:lpstr>
      <vt:lpstr>Personal Identification</vt:lpstr>
      <vt:lpstr>Prezentace aplikace PowerPoint</vt:lpstr>
      <vt:lpstr>He spends money on presents for his friends. He is…….</vt:lpstr>
      <vt:lpstr>He doesn’t mind waiting for his girlfriend. He is ……</vt:lpstr>
      <vt:lpstr>She likes meeting a lot of people. She is ……..</vt:lpstr>
      <vt:lpstr>He doesn’t like telling jokes. He is ………</vt:lpstr>
      <vt:lpstr>She doesn’t like working. She is …….</vt:lpstr>
      <vt:lpstr>She likes chatting for a long time. She is ……</vt:lpstr>
      <vt:lpstr>He always thinks only about himself. He is …….</vt:lpstr>
      <vt:lpstr>She doesn’t like talking to people. She is ……</vt:lpstr>
      <vt:lpstr>He always thanks when I help him. He is …….</vt:lpstr>
      <vt:lpstr>She always behaves well. She is ……</vt:lpstr>
      <vt:lpstr>She likes smiling and laughing. She is ……</vt:lpstr>
      <vt:lpstr>People doesn’t like him. He is ……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identification</dc:title>
  <dc:creator>Hana Urbanová</dc:creator>
  <cp:lastModifiedBy>Hana Urbanová</cp:lastModifiedBy>
  <cp:revision>42</cp:revision>
  <dcterms:created xsi:type="dcterms:W3CDTF">2013-01-09T18:15:34Z</dcterms:created>
  <dcterms:modified xsi:type="dcterms:W3CDTF">2013-10-30T07:53:06Z</dcterms:modified>
</cp:coreProperties>
</file>