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DC99-F3E1-432B-8AD0-38CDBC7D832E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4F2B1-986D-4CA6-A986-FA5AF82244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DC99-F3E1-432B-8AD0-38CDBC7D832E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4F2B1-986D-4CA6-A986-FA5AF82244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DC99-F3E1-432B-8AD0-38CDBC7D832E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4F2B1-986D-4CA6-A986-FA5AF82244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DC99-F3E1-432B-8AD0-38CDBC7D832E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4F2B1-986D-4CA6-A986-FA5AF82244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DC99-F3E1-432B-8AD0-38CDBC7D832E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4F2B1-986D-4CA6-A986-FA5AF82244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DC99-F3E1-432B-8AD0-38CDBC7D832E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4F2B1-986D-4CA6-A986-FA5AF82244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DC99-F3E1-432B-8AD0-38CDBC7D832E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4F2B1-986D-4CA6-A986-FA5AF82244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DC99-F3E1-432B-8AD0-38CDBC7D832E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4F2B1-986D-4CA6-A986-FA5AF82244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DC99-F3E1-432B-8AD0-38CDBC7D832E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4F2B1-986D-4CA6-A986-FA5AF82244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DC99-F3E1-432B-8AD0-38CDBC7D832E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4F2B1-986D-4CA6-A986-FA5AF82244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DC99-F3E1-432B-8AD0-38CDBC7D832E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4F2B1-986D-4CA6-A986-FA5AF82244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5DC99-F3E1-432B-8AD0-38CDBC7D832E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04F2B1-986D-4CA6-A986-FA5AF822448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6319639"/>
              </p:ext>
            </p:extLst>
          </p:nvPr>
        </p:nvGraphicFramePr>
        <p:xfrm>
          <a:off x="2322448" y="68278"/>
          <a:ext cx="4481800" cy="67450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81159" progId="Word.Document.12">
                  <p:embed/>
                </p:oleObj>
              </mc:Choice>
              <mc:Fallback>
                <p:oleObj name="Dokument" r:id="rId3" imgW="5901230" imgH="888115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22448" y="68278"/>
                        <a:ext cx="4481800" cy="67450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65909561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000240"/>
            <a:ext cx="8229600" cy="2857520"/>
          </a:xfrm>
        </p:spPr>
        <p:txBody>
          <a:bodyPr/>
          <a:lstStyle/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X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(not)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(vyjadřování množství)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X (not)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(dost, stačí to) x (not)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(ne dost)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Používá se s přídavnými jmény</a:t>
            </a: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příslovci</a:t>
            </a: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podstatnými jmény</a:t>
            </a: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samostatně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stojí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za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přídavným jménem a příslovcem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cs-CZ" sz="2800" i="1" dirty="0" err="1" smtClean="0">
                <a:latin typeface="Times New Roman" pitchFamily="18" charset="0"/>
                <a:cs typeface="Times New Roman" pitchFamily="18" charset="0"/>
              </a:rPr>
              <a:t>old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i="1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see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that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film.</a:t>
            </a:r>
          </a:p>
          <a:p>
            <a:pPr>
              <a:buFont typeface="Wingdings" pitchFamily="2" charset="2"/>
              <a:buChar char="v"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don't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work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i="1" dirty="0" err="1" smtClean="0">
                <a:latin typeface="Times New Roman" pitchFamily="18" charset="0"/>
                <a:cs typeface="Times New Roman" pitchFamily="18" charset="0"/>
              </a:rPr>
              <a:t>hard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i="1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pass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exame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stojí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před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podstatným jménem.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He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hasn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't 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got </a:t>
            </a:r>
            <a:r>
              <a:rPr lang="cs-CZ" sz="2800" i="1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 money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buy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car. </a:t>
            </a:r>
          </a:p>
          <a:p>
            <a:pPr>
              <a:buFont typeface="Wingdings" pitchFamily="2" charset="2"/>
              <a:buChar char="v"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didn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't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get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job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because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haven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't </a:t>
            </a:r>
            <a:r>
              <a:rPr lang="cs-CZ" sz="2800" i="1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i="1" dirty="0" err="1" smtClean="0">
                <a:latin typeface="Times New Roman" pitchFamily="18" charset="0"/>
                <a:cs typeface="Times New Roman" pitchFamily="18" charset="0"/>
              </a:rPr>
              <a:t>experience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i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stojí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samostatně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cs-CZ" sz="2800" u="sng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buy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some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apples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don't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i="1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14348" y="1214422"/>
            <a:ext cx="605486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Protikladem k not </a:t>
            </a:r>
            <a:r>
              <a:rPr lang="cs-CZ" sz="2800" u="sng" dirty="0" err="1" smtClean="0">
                <a:latin typeface="Times New Roman" pitchFamily="18" charset="0"/>
                <a:cs typeface="Times New Roman" pitchFamily="18" charset="0"/>
              </a:rPr>
              <a:t>enought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cs-CZ" sz="2800" b="1" u="sng" dirty="0" err="1" smtClean="0"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(příliš).</a:t>
            </a:r>
          </a:p>
          <a:p>
            <a:endParaRPr lang="cs-CZ" sz="2800" u="sng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work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hard. </a:t>
            </a:r>
          </a:p>
          <a:p>
            <a:pPr>
              <a:buFont typeface="Wingdings" pitchFamily="2" charset="2"/>
              <a:buChar char="v"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old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Font typeface="Wingdings" pitchFamily="2" charset="2"/>
              <a:buChar char="v"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costs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much money. </a:t>
            </a:r>
          </a:p>
          <a:p>
            <a:pPr>
              <a:buFont typeface="Wingdings" pitchFamily="2" charset="2"/>
              <a:buChar char="v"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were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many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people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too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používáme ve vazbách.</a:t>
            </a:r>
          </a:p>
          <a:p>
            <a:pPr algn="r">
              <a:buNone/>
            </a:pPr>
            <a:endParaRPr lang="cs-CZ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cs-CZ" sz="2800" b="1" i="1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b="1" i="1" dirty="0" err="1" smtClean="0"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 …….</a:t>
            </a:r>
            <a:r>
              <a:rPr lang="cs-CZ" sz="2800" b="1" i="1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i="1" dirty="0" err="1" smtClean="0">
                <a:latin typeface="Times New Roman" pitchFamily="18" charset="0"/>
                <a:cs typeface="Times New Roman" pitchFamily="18" charset="0"/>
              </a:rPr>
              <a:t>something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b="1" i="1" dirty="0" err="1" smtClean="0">
                <a:latin typeface="Times New Roman" pitchFamily="18" charset="0"/>
                <a:cs typeface="Times New Roman" pitchFamily="18" charset="0"/>
              </a:rPr>
              <a:t>somebody</a:t>
            </a: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jacket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big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I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need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smaller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He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'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good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post.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cs-CZ" sz="2800" b="1" i="1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b="1" i="1" dirty="0" err="1" smtClean="0"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 ……….. to do </a:t>
            </a:r>
            <a:r>
              <a:rPr lang="cs-CZ" sz="2800" b="1" i="1" dirty="0" err="1" smtClean="0">
                <a:latin typeface="Times New Roman" pitchFamily="18" charset="0"/>
                <a:cs typeface="Times New Roman" pitchFamily="18" charset="0"/>
              </a:rPr>
              <a:t>something</a:t>
            </a: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haven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't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milk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make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pancakes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Jane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't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old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get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married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Cvičení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Umístěte </a:t>
            </a:r>
            <a:r>
              <a:rPr lang="cs-CZ" sz="2800" b="1" u="sng" dirty="0" err="1" smtClean="0"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nebo </a:t>
            </a:r>
            <a:r>
              <a:rPr lang="cs-CZ" sz="2800" b="1" u="sng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na správné místo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hasn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't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………..money………….to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buy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car. 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't …………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warm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……………to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sit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garden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are ……..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young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………..to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get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married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't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wait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I don't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………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…………..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Please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turn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radio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down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's …….loud ……..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hat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't…….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big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………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her,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small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…..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No,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late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………to go 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cinema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290</Words>
  <Application>Microsoft Office PowerPoint</Application>
  <PresentationFormat>Předvádění na obrazovce (4:3)</PresentationFormat>
  <Paragraphs>52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Microsoft Word Document</vt:lpstr>
      <vt:lpstr>Prezentace aplikace PowerPoint</vt:lpstr>
      <vt:lpstr>Too  X  (not) enough (vyjadřování množství)</vt:lpstr>
      <vt:lpstr>Enough X (not) enough</vt:lpstr>
      <vt:lpstr>Enough</vt:lpstr>
      <vt:lpstr>Enough</vt:lpstr>
      <vt:lpstr>Enough</vt:lpstr>
      <vt:lpstr>Prezentace aplikace PowerPoint</vt:lpstr>
      <vt:lpstr>Enough a too</vt:lpstr>
      <vt:lpstr>Cvičení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Too X (not) enough (vyjadřování množství)</dc:title>
  <dc:creator>Markéta</dc:creator>
  <cp:lastModifiedBy>Jitka Šindelářová</cp:lastModifiedBy>
  <cp:revision>18</cp:revision>
  <dcterms:created xsi:type="dcterms:W3CDTF">2013-09-26T03:38:40Z</dcterms:created>
  <dcterms:modified xsi:type="dcterms:W3CDTF">2013-10-30T08:18:58Z</dcterms:modified>
</cp:coreProperties>
</file>