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57" r:id="rId4"/>
    <p:sldId id="258" r:id="rId5"/>
    <p:sldId id="270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806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56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7451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9446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7917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4262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2840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785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0159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737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408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D58C71-E667-4D31-8730-33BD525BDA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99036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13" Type="http://schemas.openxmlformats.org/officeDocument/2006/relationships/slide" Target="slide12.xml"/><Relationship Id="rId3" Type="http://schemas.openxmlformats.org/officeDocument/2006/relationships/slide" Target="slide6.xml"/><Relationship Id="rId7" Type="http://schemas.openxmlformats.org/officeDocument/2006/relationships/slide" Target="slide11.xml"/><Relationship Id="rId12" Type="http://schemas.openxmlformats.org/officeDocument/2006/relationships/slide" Target="slide1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5" Type="http://schemas.openxmlformats.org/officeDocument/2006/relationships/slide" Target="slide5.xml"/><Relationship Id="rId10" Type="http://schemas.openxmlformats.org/officeDocument/2006/relationships/slide" Target="slide15.xml"/><Relationship Id="rId4" Type="http://schemas.openxmlformats.org/officeDocument/2006/relationships/image" Target="../media/image2.png"/><Relationship Id="rId9" Type="http://schemas.openxmlformats.org/officeDocument/2006/relationships/slide" Target="slide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68927877"/>
              </p:ext>
            </p:extLst>
          </p:nvPr>
        </p:nvGraphicFramePr>
        <p:xfrm>
          <a:off x="2411760" y="260648"/>
          <a:ext cx="4334201" cy="65306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92679" progId="Word.Document.12">
                  <p:embed/>
                </p:oleObj>
              </mc:Choice>
              <mc:Fallback>
                <p:oleObj name="Dokument" r:id="rId3" imgW="5901230" imgH="88926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260648"/>
                        <a:ext cx="4334201" cy="65306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13595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US" dirty="0" smtClean="0"/>
              <a:t>Personal </a:t>
            </a:r>
            <a:r>
              <a:rPr lang="cs-CZ" smtClean="0"/>
              <a:t>Relationship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859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8666484"/>
              </p:ext>
            </p:extLst>
          </p:nvPr>
        </p:nvGraphicFramePr>
        <p:xfrm>
          <a:off x="323528" y="1772815"/>
          <a:ext cx="8280920" cy="43924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0230"/>
                <a:gridCol w="2070230"/>
                <a:gridCol w="2070230"/>
                <a:gridCol w="2070230"/>
              </a:tblGrid>
              <a:tr h="1464163">
                <a:tc>
                  <a:txBody>
                    <a:bodyPr/>
                    <a:lstStyle/>
                    <a:p>
                      <a:r>
                        <a:rPr lang="en-US" sz="6000" baseline="0" dirty="0" smtClean="0">
                          <a:solidFill>
                            <a:schemeClr val="tx1"/>
                          </a:solidFill>
                        </a:rPr>
                        <a:t>  </a:t>
                      </a:r>
                      <a:r>
                        <a:rPr lang="en-US" sz="6000" b="0" baseline="0" dirty="0" smtClean="0">
                          <a:solidFill>
                            <a:schemeClr val="tx1"/>
                          </a:solidFill>
                        </a:rPr>
                        <a:t>100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6000" b="0" dirty="0" smtClean="0">
                          <a:solidFill>
                            <a:schemeClr val="tx1"/>
                          </a:solidFill>
                        </a:rPr>
                        <a:t>200</a:t>
                      </a:r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b="0" dirty="0" smtClean="0">
                          <a:solidFill>
                            <a:schemeClr val="tx1"/>
                          </a:solidFill>
                        </a:rPr>
                        <a:t>  300</a:t>
                      </a:r>
                      <a:endParaRPr lang="cs-CZ" sz="60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</a:t>
                      </a:r>
                      <a:r>
                        <a:rPr lang="en-US" sz="6000" b="0" dirty="0" smtClean="0">
                          <a:solidFill>
                            <a:schemeClr val="tx1"/>
                          </a:solidFill>
                        </a:rPr>
                        <a:t>400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1464163"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100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baseline="0" dirty="0" smtClean="0">
                          <a:solidFill>
                            <a:schemeClr val="tx1"/>
                          </a:solidFill>
                        </a:rPr>
                        <a:t>  200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300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400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1464163"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100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200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300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400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5" name="Tlačítko akce: Zpět nebo Předchozí 4">
            <a:hlinkClick r:id="rId2" action="ppaction://hlinksldjump" highlightClick="1"/>
          </p:cNvPr>
          <p:cNvSpPr/>
          <p:nvPr/>
        </p:nvSpPr>
        <p:spPr>
          <a:xfrm>
            <a:off x="1835696" y="2805063"/>
            <a:ext cx="521208" cy="36004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780928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780927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2780928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293094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7338" y="4293093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293092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>
            <a:hlinkClick r:id="rId9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3" y="4293094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>
            <a:hlinkClick r:id="rId10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733256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>
            <a:hlinkClick r:id="rId11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7338" y="5733256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>
            <a:hlinkClick r:id="rId1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1" y="5733256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>
            <a:hlinkClick r:id="rId1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5733256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6705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M</a:t>
            </a:r>
            <a:r>
              <a:rPr lang="en-US" sz="2800" dirty="0" smtClean="0"/>
              <a:t>y brothers and sisters are my ……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5240" y="1598066"/>
            <a:ext cx="8229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cs-CZ" dirty="0" smtClean="0"/>
          </a:p>
          <a:p>
            <a:endParaRPr lang="en-US" dirty="0" smtClean="0"/>
          </a:p>
          <a:p>
            <a:endParaRPr lang="cs-CZ" dirty="0" smtClean="0"/>
          </a:p>
          <a:p>
            <a:endParaRPr lang="en-US" dirty="0" smtClean="0"/>
          </a:p>
          <a:p>
            <a:endParaRPr lang="cs-CZ" dirty="0" smtClean="0"/>
          </a:p>
          <a:p>
            <a:endParaRPr lang="en-US" dirty="0" smtClean="0"/>
          </a:p>
        </p:txBody>
      </p:sp>
      <p:sp>
        <p:nvSpPr>
          <p:cNvPr id="4" name="Veselý obličej 3"/>
          <p:cNvSpPr/>
          <p:nvPr/>
        </p:nvSpPr>
        <p:spPr>
          <a:xfrm>
            <a:off x="4378222" y="4355765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5647" y="220486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8222" y="3284984"/>
            <a:ext cx="64611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twins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25635" y="328498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mates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25635" y="4422982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siblings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938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The man who lives next door is my ……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84071" y="2124343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collegue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328498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neighbour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436510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mate</a:t>
            </a:r>
            <a:endParaRPr lang="cs-CZ" sz="2800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4057" y="2124343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8220" y="4211839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Veselý obličej 9"/>
          <p:cNvSpPr/>
          <p:nvPr/>
        </p:nvSpPr>
        <p:spPr>
          <a:xfrm>
            <a:off x="4367912" y="3138582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0648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2800" dirty="0" smtClean="0"/>
              <a:t>The woman who I work with is my ……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 smtClean="0"/>
          </a:p>
          <a:p>
            <a:endParaRPr lang="en-US" dirty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camrade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84071" y="328498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classmate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49243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collegue</a:t>
            </a:r>
            <a:endParaRPr lang="cs-CZ" sz="28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9166" y="220486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9475" y="328498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368858" y="4425217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5574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2800" dirty="0" smtClean="0"/>
              <a:t>My uncle’s children are my ……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ovéPole 3"/>
          <p:cNvSpPr txBox="1"/>
          <p:nvPr/>
        </p:nvSpPr>
        <p:spPr>
          <a:xfrm>
            <a:off x="858144" y="2132638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cousins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48869" y="3307053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siblings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48869" y="4412882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mates</a:t>
            </a:r>
            <a:endParaRPr lang="cs-CZ" sz="28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9166" y="3182201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9166" y="4288030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389166" y="2114139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9690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M</a:t>
            </a:r>
            <a:r>
              <a:rPr lang="en-US" sz="2800" dirty="0" smtClean="0"/>
              <a:t>y mother and father are my ……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cs-CZ" dirty="0" smtClean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parents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270960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grandparents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4509120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smtClean="0"/>
              <a:t>children</a:t>
            </a:r>
            <a:endParaRPr lang="cs-CZ" sz="2800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0259" y="3146108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9427" y="4384268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Veselý obličej 9"/>
          <p:cNvSpPr/>
          <p:nvPr/>
        </p:nvSpPr>
        <p:spPr>
          <a:xfrm>
            <a:off x="4368858" y="2152974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2460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2800" dirty="0" smtClean="0"/>
              <a:t>The boy who is in the same class with me is my ……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cousin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17429" y="3380170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friend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8104" y="4509120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classmate</a:t>
            </a:r>
            <a:endParaRPr lang="cs-CZ" sz="2800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9917" y="3255318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215297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Veselý obličej 11"/>
          <p:cNvSpPr/>
          <p:nvPr/>
        </p:nvSpPr>
        <p:spPr>
          <a:xfrm>
            <a:off x="4389609" y="4374686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8201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2800" dirty="0" smtClean="0"/>
              <a:t>My sister’s son is my ……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son-in-law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15941" y="328498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nephew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482698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cousin</a:t>
            </a:r>
            <a:endParaRPr lang="cs-CZ" sz="2800" dirty="0"/>
          </a:p>
        </p:txBody>
      </p:sp>
      <p:sp>
        <p:nvSpPr>
          <p:cNvPr id="7" name="Veselý obličej 6"/>
          <p:cNvSpPr/>
          <p:nvPr/>
        </p:nvSpPr>
        <p:spPr>
          <a:xfrm>
            <a:off x="4368857" y="3231023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8857" y="215297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9474" y="4470300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9711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2800" dirty="0" smtClean="0"/>
              <a:t>My mother’s sister is my ……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sister-in-law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356992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cousin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509120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aunt</a:t>
            </a:r>
            <a:endParaRPr lang="cs-CZ" sz="28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215297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7033" y="3356992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507033" y="4441903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2550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2800" dirty="0" smtClean="0"/>
              <a:t>The woman whose husband is dead is a ……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39462" y="1540431"/>
            <a:ext cx="8229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bride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5457" y="3212976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widow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293096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spinster</a:t>
            </a:r>
            <a:endParaRPr lang="cs-CZ" sz="28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215297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2227" y="4199360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481610" y="3145759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2592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2800" dirty="0" smtClean="0"/>
              <a:t>My parent’s daughter is my ……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35640"/>
            <a:ext cx="8229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smtClean="0"/>
              <a:t>cousin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212976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niece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338682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sister</a:t>
            </a:r>
            <a:endParaRPr lang="cs-CZ" sz="28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215297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088" y="3154653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430226" y="4271465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7730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2800" dirty="0" smtClean="0"/>
              <a:t>My mother’s brother is my ……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45222"/>
            <a:ext cx="8229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uncle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28498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cousin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73130" y="4423898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son</a:t>
            </a:r>
            <a:endParaRPr lang="cs-CZ" sz="28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3160132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4282238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409917" y="2085757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1289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2800" dirty="0" smtClean="0"/>
              <a:t>My mother’s </a:t>
            </a:r>
            <a:r>
              <a:rPr lang="en-US" sz="2800" smtClean="0"/>
              <a:t>father is my …..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stepfather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212976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grandfather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293096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uncle</a:t>
            </a:r>
            <a:endParaRPr lang="cs-CZ" sz="2800" dirty="0"/>
          </a:p>
        </p:txBody>
      </p:sp>
      <p:sp>
        <p:nvSpPr>
          <p:cNvPr id="7" name="Veselý obličej 6"/>
          <p:cNvSpPr/>
          <p:nvPr/>
        </p:nvSpPr>
        <p:spPr>
          <a:xfrm>
            <a:off x="4409917" y="3129000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2090378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2638" y="422038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5637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447</TotalTime>
  <Words>166</Words>
  <Application>Microsoft Office PowerPoint</Application>
  <PresentationFormat>Předvádění na obrazovce (4:3)</PresentationFormat>
  <Paragraphs>96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Microsoft Word Document</vt:lpstr>
      <vt:lpstr>Prezentace aplikace PowerPoint</vt:lpstr>
      <vt:lpstr>Personal Relationship</vt:lpstr>
      <vt:lpstr>Prezentace aplikace PowerPoint</vt:lpstr>
      <vt:lpstr>My brothers and sisters are my ……</vt:lpstr>
      <vt:lpstr>The man who lives next door is my ……</vt:lpstr>
      <vt:lpstr>The woman who I work with is my ……</vt:lpstr>
      <vt:lpstr>My uncle’s children are my ……</vt:lpstr>
      <vt:lpstr>My mother and father are my ……</vt:lpstr>
      <vt:lpstr>The boy who is in the same class with me is my ……</vt:lpstr>
      <vt:lpstr>My sister’s son is my ……</vt:lpstr>
      <vt:lpstr>My mother’s sister is my ……</vt:lpstr>
      <vt:lpstr>The woman whose husband is dead is a ……</vt:lpstr>
      <vt:lpstr>My parent’s daughter is my ……</vt:lpstr>
      <vt:lpstr>My mother’s brother is my ……</vt:lpstr>
      <vt:lpstr>My mother’s father is my …..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identification</dc:title>
  <dc:creator>Hana Urbanová</dc:creator>
  <cp:lastModifiedBy>Hana Urbanová</cp:lastModifiedBy>
  <cp:revision>48</cp:revision>
  <dcterms:created xsi:type="dcterms:W3CDTF">2013-01-09T18:15:34Z</dcterms:created>
  <dcterms:modified xsi:type="dcterms:W3CDTF">2013-10-30T07:45:39Z</dcterms:modified>
</cp:coreProperties>
</file>