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70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0806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256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451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9446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7917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42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2840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785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401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737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0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58C71-E667-4D31-8730-33BD525BDA64}" type="datetimeFigureOut">
              <a:rPr lang="cs-CZ" smtClean="0"/>
              <a:pPr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F35AF-C433-4428-BE21-27CCB38D6C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9903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3" Type="http://schemas.openxmlformats.org/officeDocument/2006/relationships/slide" Target="slide6.xml"/><Relationship Id="rId7" Type="http://schemas.openxmlformats.org/officeDocument/2006/relationships/slide" Target="slide11.xml"/><Relationship Id="rId12" Type="http://schemas.openxmlformats.org/officeDocument/2006/relationships/slide" Target="slide13.xml"/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5" Type="http://schemas.openxmlformats.org/officeDocument/2006/relationships/slide" Target="slide5.xml"/><Relationship Id="rId10" Type="http://schemas.openxmlformats.org/officeDocument/2006/relationships/slide" Target="slide15.xml"/><Relationship Id="rId4" Type="http://schemas.openxmlformats.org/officeDocument/2006/relationships/image" Target="../media/image2.png"/><Relationship Id="rId9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3046247"/>
              </p:ext>
            </p:extLst>
          </p:nvPr>
        </p:nvGraphicFramePr>
        <p:xfrm>
          <a:off x="2555777" y="392213"/>
          <a:ext cx="3927018" cy="59171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92679" progId="Word.Document.12">
                  <p:embed/>
                </p:oleObj>
              </mc:Choice>
              <mc:Fallback>
                <p:oleObj name="Dokument" r:id="rId3" imgW="5901230" imgH="889267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777" y="392213"/>
                        <a:ext cx="3927018" cy="59171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030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 smtClean="0"/>
              <a:t>Crimes and Criminals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859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8666484"/>
              </p:ext>
            </p:extLst>
          </p:nvPr>
        </p:nvGraphicFramePr>
        <p:xfrm>
          <a:off x="323528" y="1772815"/>
          <a:ext cx="8280920" cy="43924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1464163">
                <a:tc>
                  <a:txBody>
                    <a:bodyPr/>
                    <a:lstStyle/>
                    <a:p>
                      <a:r>
                        <a:rPr lang="en-US" sz="6000" baseline="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6000" b="0" baseline="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6000" b="0" dirty="0" smtClean="0">
                          <a:solidFill>
                            <a:schemeClr val="tx1"/>
                          </a:solidFill>
                        </a:rPr>
                        <a:t>200</a:t>
                      </a:r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b="0" dirty="0" smtClean="0">
                          <a:solidFill>
                            <a:schemeClr val="tx1"/>
                          </a:solidFill>
                        </a:rPr>
                        <a:t>  300</a:t>
                      </a:r>
                      <a:endParaRPr lang="cs-CZ" sz="6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</a:t>
                      </a:r>
                      <a:r>
                        <a:rPr lang="en-US" sz="6000" b="0" dirty="0" smtClean="0">
                          <a:solidFill>
                            <a:schemeClr val="tx1"/>
                          </a:solidFill>
                        </a:rPr>
                        <a:t>400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464163"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100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baseline="0" dirty="0" smtClean="0">
                          <a:solidFill>
                            <a:schemeClr val="tx1"/>
                          </a:solidFill>
                        </a:rPr>
                        <a:t>  200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300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400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  <a:tr h="1464163"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100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200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300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6000" dirty="0" smtClean="0">
                          <a:solidFill>
                            <a:schemeClr val="tx1"/>
                          </a:solidFill>
                        </a:rPr>
                        <a:t>  400</a:t>
                      </a:r>
                      <a:endParaRPr lang="cs-CZ" sz="6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5" name="Tlačítko akce: Zpět nebo Předchozí 4">
            <a:hlinkClick r:id="rId2" action="ppaction://hlinksldjump" highlightClick="1"/>
          </p:cNvPr>
          <p:cNvSpPr/>
          <p:nvPr/>
        </p:nvSpPr>
        <p:spPr>
          <a:xfrm>
            <a:off x="1835696" y="2805063"/>
            <a:ext cx="521208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80928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80927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780928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293094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338" y="4293093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93092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3" y="4293094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733256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338" y="5733256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5733256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733256"/>
            <a:ext cx="549275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670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Somebody </a:t>
            </a:r>
            <a:r>
              <a:rPr lang="cs-CZ" sz="2800" dirty="0" smtClean="0"/>
              <a:t>who saw </a:t>
            </a:r>
            <a:r>
              <a:rPr lang="en-US" sz="2800" dirty="0" smtClean="0"/>
              <a:t>a crime and wants to say about it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5240" y="1598066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en-US" dirty="0" smtClean="0"/>
          </a:p>
          <a:p>
            <a:endParaRPr lang="cs-CZ" dirty="0" smtClean="0"/>
          </a:p>
          <a:p>
            <a:endParaRPr lang="en-US" dirty="0" smtClean="0"/>
          </a:p>
          <a:p>
            <a:endParaRPr lang="cs-CZ" dirty="0" smtClean="0"/>
          </a:p>
          <a:p>
            <a:endParaRPr lang="en-US" dirty="0" smtClean="0"/>
          </a:p>
        </p:txBody>
      </p:sp>
      <p:sp>
        <p:nvSpPr>
          <p:cNvPr id="4" name="Veselý obličej 3"/>
          <p:cNvSpPr/>
          <p:nvPr/>
        </p:nvSpPr>
        <p:spPr>
          <a:xfrm>
            <a:off x="4378222" y="4355765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647" y="220486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222" y="3284984"/>
            <a:ext cx="646113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victim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25635" y="328498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judge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25635" y="4422982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witness</a:t>
            </a:r>
            <a:endParaRPr lang="cs-CZ" sz="2800" dirty="0"/>
          </a:p>
        </p:txBody>
      </p:sp>
      <p:sp>
        <p:nvSpPr>
          <p:cNvPr id="10" name="Zaoblený obdélník 9"/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4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938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T</a:t>
            </a:r>
            <a:r>
              <a:rPr lang="en-US" sz="2800" dirty="0" smtClean="0"/>
              <a:t>aking something illegally into other countries is </a:t>
            </a:r>
            <a:r>
              <a:rPr lang="cs-CZ" sz="2800" dirty="0" smtClean="0"/>
              <a:t>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84071" y="2124343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burglary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328498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smuggling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436510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theft</a:t>
            </a:r>
            <a:endParaRPr lang="cs-CZ" sz="28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057" y="2124343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220" y="4211839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Veselý obličej 9"/>
          <p:cNvSpPr/>
          <p:nvPr/>
        </p:nvSpPr>
        <p:spPr>
          <a:xfrm>
            <a:off x="4367912" y="3138582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0064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A person who steals things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vandal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84071" y="328498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murderer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49243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thief</a:t>
            </a:r>
            <a:endParaRPr lang="cs-CZ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66" y="220486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475" y="328498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368858" y="4425217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5574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S</a:t>
            </a:r>
            <a:r>
              <a:rPr lang="en-US" sz="2800" dirty="0" smtClean="0"/>
              <a:t>tealing things from houses </a:t>
            </a:r>
            <a:r>
              <a:rPr lang="cs-CZ" sz="2800" dirty="0" smtClean="0"/>
              <a:t>is a </a:t>
            </a:r>
            <a:r>
              <a:rPr lang="en-US" sz="2800" dirty="0" smtClean="0"/>
              <a:t>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858144" y="2132638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burglary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48869" y="3307053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mugging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48869" y="4412882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smuggling</a:t>
            </a:r>
            <a:endParaRPr lang="cs-CZ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66" y="3182201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9166" y="4288030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389166" y="2114139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9690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A person who sells drugs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cs-CZ" dirty="0" smtClean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drug dealer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70960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burglar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4509120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thief</a:t>
            </a:r>
            <a:endParaRPr lang="cs-CZ" sz="28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259" y="314610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9427" y="438426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Veselý obličej 9"/>
          <p:cNvSpPr/>
          <p:nvPr/>
        </p:nvSpPr>
        <p:spPr>
          <a:xfrm>
            <a:off x="4368858" y="2152974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2460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A person who </a:t>
            </a:r>
            <a:r>
              <a:rPr lang="cs-CZ" sz="2800" dirty="0" smtClean="0"/>
              <a:t>kills</a:t>
            </a:r>
            <a:r>
              <a:rPr lang="en-US" sz="2800" dirty="0" smtClean="0"/>
              <a:t> someone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kidnapper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17429" y="3380170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robber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898104" y="4509120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murderer</a:t>
            </a:r>
            <a:endParaRPr lang="cs-CZ" sz="28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917" y="325531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Veselý obličej 11"/>
          <p:cNvSpPr/>
          <p:nvPr/>
        </p:nvSpPr>
        <p:spPr>
          <a:xfrm>
            <a:off x="4389609" y="4374686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820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Somebody who is killed or injured in a crime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witness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15941" y="328498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victim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482698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criminal</a:t>
            </a:r>
            <a:endParaRPr lang="cs-CZ" sz="2800" dirty="0"/>
          </a:p>
        </p:txBody>
      </p:sp>
      <p:sp>
        <p:nvSpPr>
          <p:cNvPr id="7" name="Veselý obličej 6"/>
          <p:cNvSpPr/>
          <p:nvPr/>
        </p:nvSpPr>
        <p:spPr>
          <a:xfrm>
            <a:off x="4368857" y="3231023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857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9474" y="4470300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9711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A person who damages things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kidnapper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356992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terrorist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509120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vandal</a:t>
            </a:r>
            <a:endParaRPr lang="cs-CZ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7033" y="3356992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507033" y="4441903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255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Somebody who committed a crime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39462" y="1540431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jury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5457" y="3212976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criminal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293096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judge</a:t>
            </a:r>
            <a:endParaRPr lang="cs-CZ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2227" y="4199360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481610" y="3145759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259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2800" dirty="0" smtClean="0"/>
              <a:t>Stealing money from banks is a </a:t>
            </a:r>
            <a:r>
              <a:rPr lang="en-US" sz="2800" dirty="0" smtClean="0"/>
              <a:t>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35640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shoplifting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12976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terrorism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338682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robbery</a:t>
            </a:r>
            <a:endParaRPr lang="cs-CZ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15297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088" y="3154653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430226" y="4271465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0773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A person who steals cars and drives for fun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45222"/>
            <a:ext cx="8229600" cy="4525963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joyrider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8498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vandal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73130" y="4423898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robber</a:t>
            </a:r>
            <a:endParaRPr lang="cs-CZ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26" y="3160132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26" y="428223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Veselý obličej 8"/>
          <p:cNvSpPr/>
          <p:nvPr/>
        </p:nvSpPr>
        <p:spPr>
          <a:xfrm>
            <a:off x="4409917" y="2085757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128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/>
              <a:t>A person who steals things from shops is a ……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endParaRPr lang="en-US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2152974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vandal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212976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shoplifter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4293096"/>
            <a:ext cx="2160240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burglar</a:t>
            </a:r>
            <a:endParaRPr lang="cs-CZ" sz="2800" dirty="0"/>
          </a:p>
        </p:txBody>
      </p:sp>
      <p:sp>
        <p:nvSpPr>
          <p:cNvPr id="7" name="Veselý obličej 6"/>
          <p:cNvSpPr/>
          <p:nvPr/>
        </p:nvSpPr>
        <p:spPr>
          <a:xfrm>
            <a:off x="4409917" y="3129000"/>
            <a:ext cx="688689" cy="657654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0226" y="2090378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638" y="4220384"/>
            <a:ext cx="648072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aoblený obdélník 9">
            <a:hlinkClick r:id="rId3" action="ppaction://hlinksldjump"/>
          </p:cNvPr>
          <p:cNvSpPr/>
          <p:nvPr/>
        </p:nvSpPr>
        <p:spPr>
          <a:xfrm>
            <a:off x="6996519" y="5243442"/>
            <a:ext cx="108012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5637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189</Words>
  <Application>Microsoft Office PowerPoint</Application>
  <PresentationFormat>Předvádění na obrazovce (4:3)</PresentationFormat>
  <Paragraphs>96</Paragraphs>
  <Slides>15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Motiv systému Office</vt:lpstr>
      <vt:lpstr>Microsoft Word Document</vt:lpstr>
      <vt:lpstr>Prezentace aplikace PowerPoint</vt:lpstr>
      <vt:lpstr>Crimes and Criminals</vt:lpstr>
      <vt:lpstr>Prezentace aplikace PowerPoint</vt:lpstr>
      <vt:lpstr>Somebody who saw a crime and wants to say about it is a ……</vt:lpstr>
      <vt:lpstr>Taking something illegally into other countries is a ……</vt:lpstr>
      <vt:lpstr>A person who steals things is a ……</vt:lpstr>
      <vt:lpstr>Stealing things from houses is a ……</vt:lpstr>
      <vt:lpstr>A person who sells drugs is a ……</vt:lpstr>
      <vt:lpstr>A person who kills someone is a ……</vt:lpstr>
      <vt:lpstr>Somebody who is killed or injured in a crime is a ……</vt:lpstr>
      <vt:lpstr>A person who damages things is a ……</vt:lpstr>
      <vt:lpstr>Somebody who committed a crime is a ……</vt:lpstr>
      <vt:lpstr>Stealing money from banks is a ……</vt:lpstr>
      <vt:lpstr>A person who steals cars and drives for fun is a ……</vt:lpstr>
      <vt:lpstr>A person who steals things from shops is a ……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identification</dc:title>
  <dc:creator>Hana Urbanová</dc:creator>
  <cp:lastModifiedBy>Hana Urbanová</cp:lastModifiedBy>
  <cp:revision>55</cp:revision>
  <dcterms:created xsi:type="dcterms:W3CDTF">2013-01-09T18:15:34Z</dcterms:created>
  <dcterms:modified xsi:type="dcterms:W3CDTF">2013-10-30T07:55:12Z</dcterms:modified>
</cp:coreProperties>
</file>