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4BD7B29-531A-43A5-AF88-A53A9C2B0FDE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420140-2974-4A06-822A-AA2D2FC728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ransition spd="med">
    <p:dissolv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2593143"/>
              </p:ext>
            </p:extLst>
          </p:nvPr>
        </p:nvGraphicFramePr>
        <p:xfrm>
          <a:off x="2338099" y="116632"/>
          <a:ext cx="4479461" cy="66247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8099" y="116632"/>
                        <a:ext cx="4479461" cy="66247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2495752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571480"/>
            <a:ext cx="8686800" cy="242889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Past 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( minulý čas průběhový )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Tvoření minulého času 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Minulý čas průběhový se tvoří – minulým časem slovesa</a:t>
            </a:r>
          </a:p>
          <a:p>
            <a:pPr algn="l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„být“ + infinitiv s „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ing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“.</a:t>
            </a:r>
          </a:p>
          <a:p>
            <a:pPr algn="l"/>
            <a:endParaRPr lang="cs-CZ" sz="1800" b="1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cooking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q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working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16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Použití minulého času 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algn="l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1.Používá se pro činnosti, které v dané době probíhaly a</a:t>
            </a:r>
          </a:p>
          <a:p>
            <a:pPr marL="514350" indent="-514350" algn="l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nebyly ukončeny</a:t>
            </a:r>
          </a:p>
          <a:p>
            <a:pPr marL="514350" indent="-514350" algn="l"/>
            <a:endParaRPr lang="cs-CZ" sz="18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Wingdings" pitchFamily="2" charset="2"/>
              <a:buChar char="q"/>
            </a:pP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5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pm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working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garden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 algn="l"/>
            <a:endParaRPr lang="cs-CZ" sz="18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Wingdings" pitchFamily="2" charset="2"/>
              <a:buChar char="q"/>
            </a:pP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cooking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dinner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 algn="l">
              <a:buFont typeface="Wingdings" pitchFamily="2" charset="2"/>
              <a:buChar char="§"/>
            </a:pP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571473" y="1285875"/>
            <a:ext cx="8286808" cy="4352925"/>
          </a:xfrm>
        </p:spPr>
        <p:txBody>
          <a:bodyPr>
            <a:normAutofit/>
          </a:bodyPr>
          <a:lstStyle/>
          <a:p>
            <a:pPr algn="l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2.Používá se společně s minulým časem prostým. →</a:t>
            </a:r>
          </a:p>
          <a:p>
            <a:pPr algn="l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→ Past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vyjadřuje delší činnost nebo situaci a Past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vyjadřuje kratší činnost, která se odehrála během ní. </a:t>
            </a:r>
          </a:p>
          <a:p>
            <a:pPr algn="l"/>
            <a:endParaRPr lang="cs-CZ" sz="1800" b="1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q"/>
            </a:pP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While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walking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forrest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Paul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phoned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q"/>
            </a:pP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pool,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came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>
              <a:buFont typeface="Wingdings" pitchFamily="2" charset="2"/>
              <a:buChar char="§"/>
            </a:pP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642910" y="1071546"/>
            <a:ext cx="8001056" cy="4857783"/>
          </a:xfrm>
        </p:spPr>
        <p:txBody>
          <a:bodyPr>
            <a:normAutofit lnSpcReduction="10000"/>
          </a:bodyPr>
          <a:lstStyle/>
          <a:p>
            <a:pPr algn="l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Používá se pro dočasné děje, ne pro minulé</a:t>
            </a:r>
          </a:p>
          <a:p>
            <a:pPr algn="l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zvyky, nebo pro vyjádření kolikrát se něco událo → tam se používá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past  </a:t>
            </a:r>
          </a:p>
          <a:p>
            <a:pPr algn="l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(minulý čas prostý)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running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stairs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→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river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runs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Atlantic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played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younger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visited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her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twice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§"/>
            </a:pPr>
            <a:endParaRPr lang="cs-CZ" sz="1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Minulý Čas se spojkou „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algn="l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 jdou po sobě → obě slovesa v past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simple</a:t>
            </a:r>
            <a:endParaRPr lang="cs-CZ" sz="28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 algn="l">
              <a:buFont typeface="Wingdings" pitchFamily="2" charset="2"/>
              <a:buChar char="q"/>
            </a:pP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arrived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Prague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he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called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his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parents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Wingdings" pitchFamily="2" charset="2"/>
              <a:buChar char="q"/>
            </a:pP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John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came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he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made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coffee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 algn="l">
              <a:buFont typeface="Wingdings" pitchFamily="2" charset="2"/>
              <a:buChar char="q"/>
            </a:pP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514350" indent="-514350" algn="l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Jeden děj probíhal , když druhý začal → </a:t>
            </a:r>
            <a:r>
              <a:rPr lang="cs-CZ" sz="2800" b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probíhající děj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v past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kratší v past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514350" indent="-514350" algn="l">
              <a:buFont typeface="Wingdings" pitchFamily="2" charset="2"/>
              <a:buChar char="q"/>
            </a:pP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arrived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Prague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raining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 algn="l">
              <a:buFont typeface="Wingdings" pitchFamily="2" charset="2"/>
              <a:buChar char="q"/>
            </a:pP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John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came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his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mum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making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coffee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Cvičení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l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he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walked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they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……(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talk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their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children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I……(live) in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Prague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several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years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>
              <a:buFont typeface="Wingdings" pitchFamily="2" charset="2"/>
              <a:buChar char="q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While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 ........(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Mr.Brown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somebody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….. (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my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flat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>
              <a:buFont typeface="Wingdings" pitchFamily="2" charset="2"/>
              <a:buChar char="q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yesterday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…….(iron)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clothes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l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He …..(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break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 his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arm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while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he …………….. (play) basketball.</a:t>
            </a:r>
          </a:p>
          <a:p>
            <a:pPr algn="l">
              <a:buFont typeface="Wingdings" pitchFamily="2" charset="2"/>
              <a:buChar char="q"/>
            </a:pP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When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……..(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come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 in,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……(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switch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on) </a:t>
            </a:r>
          </a:p>
          <a:p>
            <a:pPr algn="l">
              <a:buNone/>
            </a:pP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lights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183</TotalTime>
  <Words>347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Microsoft Word Document</vt:lpstr>
      <vt:lpstr>Prezentace aplikace PowerPoint</vt:lpstr>
      <vt:lpstr>Past  continuous  ( minulý čas průběhový )</vt:lpstr>
      <vt:lpstr>Tvoření minulého času </vt:lpstr>
      <vt:lpstr>Použití minulého času </vt:lpstr>
      <vt:lpstr>Prezentace aplikace PowerPoint</vt:lpstr>
      <vt:lpstr>Prezentace aplikace PowerPoint</vt:lpstr>
      <vt:lpstr>Minulý Čas se spojkou „when“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 continuons ( minulý čas průběhový )</dc:title>
  <dc:creator>Markéta</dc:creator>
  <cp:lastModifiedBy>Jitka Šindelářová</cp:lastModifiedBy>
  <cp:revision>36</cp:revision>
  <dcterms:created xsi:type="dcterms:W3CDTF">2013-08-29T18:20:37Z</dcterms:created>
  <dcterms:modified xsi:type="dcterms:W3CDTF">2013-10-30T08:34:18Z</dcterms:modified>
</cp:coreProperties>
</file>