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2BC-9147-4169-A21B-EE0646AD01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0DE14-BA21-4828-A60A-093FF8191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2BC-9147-4169-A21B-EE0646AD01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0DE14-BA21-4828-A60A-093FF8191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2BC-9147-4169-A21B-EE0646AD01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0DE14-BA21-4828-A60A-093FF8191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2BC-9147-4169-A21B-EE0646AD01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0DE14-BA21-4828-A60A-093FF8191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2BC-9147-4169-A21B-EE0646AD01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0DE14-BA21-4828-A60A-093FF8191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2BC-9147-4169-A21B-EE0646AD01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0DE14-BA21-4828-A60A-093FF8191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2BC-9147-4169-A21B-EE0646AD01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0DE14-BA21-4828-A60A-093FF8191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2BC-9147-4169-A21B-EE0646AD01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0DE14-BA21-4828-A60A-093FF8191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2BC-9147-4169-A21B-EE0646AD01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0DE14-BA21-4828-A60A-093FF8191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2BC-9147-4169-A21B-EE0646AD01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0DE14-BA21-4828-A60A-093FF8191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B92BC-9147-4169-A21B-EE0646AD01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0DE14-BA21-4828-A60A-093FF8191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B92BC-9147-4169-A21B-EE0646AD0164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90DE14-BA21-4828-A60A-093FF8191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ll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21178058"/>
              </p:ext>
            </p:extLst>
          </p:nvPr>
        </p:nvGraphicFramePr>
        <p:xfrm>
          <a:off x="2331476" y="116632"/>
          <a:ext cx="4479461" cy="66247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728513" progId="Word.Document.12">
                  <p:embed/>
                </p:oleObj>
              </mc:Choice>
              <mc:Fallback>
                <p:oleObj name="Dokument" r:id="rId3" imgW="5901230" imgH="872851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1476" y="116632"/>
                        <a:ext cx="4479461" cy="66247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11074802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85794"/>
            <a:ext cx="8229600" cy="3000396"/>
          </a:xfrm>
        </p:spPr>
        <p:txBody>
          <a:bodyPr>
            <a:noAutofit/>
          </a:bodyPr>
          <a:lstStyle/>
          <a:p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Revision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Past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tenses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(past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continuous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perfect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Minulé časy používáme, abychom vyprávěli o minulých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dálostech.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Past </a:t>
            </a:r>
            <a:r>
              <a:rPr lang="cs-CZ" sz="3600" i="1" dirty="0" err="1" smtClean="0"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sz="36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(minulý čas prostý)</a:t>
            </a:r>
            <a:endParaRPr lang="cs-CZ" sz="36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používáme pro činnosti nebo události které se odehrály jedna za druhou.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John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switched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lights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shut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left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house.</a:t>
            </a:r>
            <a:endParaRPr lang="cs-CZ" sz="28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Past </a:t>
            </a:r>
            <a:r>
              <a:rPr lang="cs-CZ" sz="3600" i="1" dirty="0" err="1" smtClean="0">
                <a:latin typeface="Times New Roman" pitchFamily="18" charset="0"/>
                <a:cs typeface="Times New Roman" pitchFamily="18" charset="0"/>
              </a:rPr>
              <a:t>continuous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 (minulý čas průběhový)</a:t>
            </a:r>
            <a:endParaRPr lang="cs-CZ" sz="36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popisuje scénu, okolnosti děje.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birds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singing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sun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shining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morning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day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).</a:t>
            </a:r>
            <a:endParaRPr lang="cs-CZ" sz="28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1000108"/>
            <a:ext cx="8343951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Při souběhu 2 minulých dějů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činnost na pozadí, delší,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vyjadřuje minulým časem průběhovým.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činnost, která ji přerušila minulým časem prostým.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While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sitting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living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room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watching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TV, Paul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phone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rang, 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bath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Past </a:t>
            </a:r>
            <a:r>
              <a:rPr lang="cs-CZ" sz="3600" i="1" dirty="0" err="1" smtClean="0">
                <a:latin typeface="Times New Roman" pitchFamily="18" charset="0"/>
                <a:cs typeface="Times New Roman" pitchFamily="18" charset="0"/>
              </a:rPr>
              <a:t>perfect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 (předminulý čas)</a:t>
            </a:r>
            <a:endParaRPr lang="cs-CZ" sz="36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použijeme pro děje, které předcházely jinému minulému ději.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Alex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stayed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because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he had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broken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his leg.</a:t>
            </a:r>
          </a:p>
          <a:p>
            <a:pPr>
              <a:buFont typeface="Wingdings" pitchFamily="2" charset="2"/>
              <a:buChar char="q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went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cinema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after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 had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finished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housework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Cvičení </a:t>
            </a:r>
            <a:endParaRPr lang="cs-CZ" sz="36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Alice ….(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happy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because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……….…(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pass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her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exam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…….(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stay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because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……….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…(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wist) her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ankle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Peter …...(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………..(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find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out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somebody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…………..(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burgle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his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flat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………...(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train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…….(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her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…..….(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meet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in front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house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….…….. 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decide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to go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concert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Cathy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………..…(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cook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dinner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Paul ….....(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265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Microsoft Word Document</vt:lpstr>
      <vt:lpstr>Prezentace aplikace PowerPoint</vt:lpstr>
      <vt:lpstr>Revision Past tenses (past simple, continuous, perfect)</vt:lpstr>
      <vt:lpstr>Prezentace aplikace PowerPoint</vt:lpstr>
      <vt:lpstr>Past simple (minulý čas prostý)</vt:lpstr>
      <vt:lpstr>Past continuous (minulý čas průběhový)</vt:lpstr>
      <vt:lpstr>Prezentace aplikace PowerPoint</vt:lpstr>
      <vt:lpstr>Past perfect (předminulý čas)</vt:lpstr>
      <vt:lpstr>Cvičení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Revision Past tences (past simple, continuous, perfect)</dc:title>
  <dc:creator>Markéta</dc:creator>
  <cp:lastModifiedBy>Jitka Šindelářová</cp:lastModifiedBy>
  <cp:revision>17</cp:revision>
  <dcterms:created xsi:type="dcterms:W3CDTF">2013-09-16T19:51:47Z</dcterms:created>
  <dcterms:modified xsi:type="dcterms:W3CDTF">2013-10-30T08:41:43Z</dcterms:modified>
</cp:coreProperties>
</file>