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A63EF-BB92-450C-91FC-029BE834767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7AB76-CA08-4746-94E2-FF810D27D8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6197661"/>
              </p:ext>
            </p:extLst>
          </p:nvPr>
        </p:nvGraphicFramePr>
        <p:xfrm>
          <a:off x="2331476" y="126525"/>
          <a:ext cx="4472772" cy="66148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1476" y="126525"/>
                        <a:ext cx="4472772" cy="66148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95555018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142984"/>
            <a:ext cx="8229600" cy="3786214"/>
          </a:xfrm>
        </p:spPr>
        <p:txBody>
          <a:bodyPr>
            <a:normAutofit/>
          </a:bodyPr>
          <a:lstStyle/>
          <a:p>
            <a:r>
              <a:rPr lang="cs-CZ" sz="5400" dirty="0" err="1" smtClean="0">
                <a:latin typeface="Snap ITC" pitchFamily="82" charset="0"/>
              </a:rPr>
              <a:t>Future</a:t>
            </a:r>
            <a:r>
              <a:rPr lang="cs-CZ" sz="5400" dirty="0" smtClean="0">
                <a:latin typeface="Snap ITC" pitchFamily="82" charset="0"/>
              </a:rPr>
              <a:t> </a:t>
            </a:r>
            <a:r>
              <a:rPr lang="cs-CZ" sz="5400" dirty="0" err="1" smtClean="0">
                <a:latin typeface="Snap ITC" pitchFamily="82" charset="0"/>
              </a:rPr>
              <a:t>perfect</a:t>
            </a:r>
            <a:r>
              <a:rPr lang="cs-CZ" sz="5400" dirty="0" smtClean="0">
                <a:latin typeface="Snap ITC" pitchFamily="82" charset="0"/>
              </a:rPr>
              <a:t> </a:t>
            </a:r>
            <a:br>
              <a:rPr lang="cs-CZ" sz="5400" dirty="0" smtClean="0">
                <a:latin typeface="Snap ITC" pitchFamily="82" charset="0"/>
              </a:rPr>
            </a:br>
            <a:r>
              <a:rPr lang="cs-CZ" sz="5400" dirty="0" smtClean="0">
                <a:latin typeface="Snap ITC" pitchFamily="82" charset="0"/>
              </a:rPr>
              <a:t>X </a:t>
            </a:r>
            <a:br>
              <a:rPr lang="cs-CZ" sz="5400" dirty="0" smtClean="0">
                <a:latin typeface="Snap ITC" pitchFamily="82" charset="0"/>
              </a:rPr>
            </a:br>
            <a:r>
              <a:rPr lang="cs-CZ" sz="5400" dirty="0" err="1" smtClean="0">
                <a:latin typeface="Snap ITC" pitchFamily="82" charset="0"/>
              </a:rPr>
              <a:t>Future</a:t>
            </a:r>
            <a:r>
              <a:rPr lang="cs-CZ" sz="5400" dirty="0" smtClean="0">
                <a:latin typeface="Snap ITC" pitchFamily="82" charset="0"/>
              </a:rPr>
              <a:t> </a:t>
            </a:r>
            <a:r>
              <a:rPr lang="cs-CZ" sz="5400" dirty="0" err="1" smtClean="0">
                <a:latin typeface="Snap ITC" pitchFamily="82" charset="0"/>
              </a:rPr>
              <a:t>continuous</a:t>
            </a:r>
            <a:endParaRPr lang="cs-CZ" sz="5400" dirty="0">
              <a:latin typeface="Snap ITC" pitchFamily="82" charset="0"/>
            </a:endParaRP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Future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continuous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(budoucí čas průběhový)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Tvary: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budoucí čas od „být“ + infinitiv + „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watching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seeing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Future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Použití: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činnost, která  bude probíhat v určitém časovém okamžiku v budoucnosti</a:t>
            </a:r>
          </a:p>
          <a:p>
            <a:pPr>
              <a:buNone/>
            </a:pP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watching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TV.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looking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workers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Don‘t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between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6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7.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Future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Zdvořilé otázky na plány v budoucnosti</a:t>
            </a:r>
          </a:p>
          <a:p>
            <a:pPr marL="514350" indent="-51435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staying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 car?</a:t>
            </a:r>
          </a:p>
          <a:p>
            <a:pPr marL="514350" indent="-51435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passing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bank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Future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perfect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(předbudoucí čas)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Tvary: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budoucí čas od „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“ + příčestí minulé trpné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finished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done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Future</a:t>
            </a:r>
            <a:r>
              <a:rPr lang="cs-CZ" dirty="0" smtClean="0">
                <a:latin typeface="Snap ITC" pitchFamily="82" charset="0"/>
              </a:rPr>
              <a:t> </a:t>
            </a:r>
            <a:r>
              <a:rPr lang="cs-CZ" dirty="0" err="1" smtClean="0">
                <a:latin typeface="Snap ITC" pitchFamily="82" charset="0"/>
              </a:rPr>
              <a:t>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Použití: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děj, který bude ukončen do určitého časového 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okamžiku v budoucnosti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finished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 9 o'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left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3thousand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pages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Cvičení 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od sloves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závorce.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Tom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spending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his money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quickly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continues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he….…..(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his money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month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contact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 ………….(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Prague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Hotel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until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)Laura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Alice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travelling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around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 By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trip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travel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more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3000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kilometres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………………(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/use)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car on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290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Microsoft Word Document</vt:lpstr>
      <vt:lpstr>Prezentace aplikace PowerPoint</vt:lpstr>
      <vt:lpstr>Future perfect  X  Future continuous</vt:lpstr>
      <vt:lpstr>Future continuous</vt:lpstr>
      <vt:lpstr>Future continuous</vt:lpstr>
      <vt:lpstr>Future continuous</vt:lpstr>
      <vt:lpstr>Future perfect</vt:lpstr>
      <vt:lpstr>Future perfect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perfect  X  Future continuous</dc:title>
  <dc:creator>Markéta</dc:creator>
  <cp:lastModifiedBy>Jitka Šindelářová</cp:lastModifiedBy>
  <cp:revision>18</cp:revision>
  <dcterms:created xsi:type="dcterms:W3CDTF">2013-09-08T20:13:05Z</dcterms:created>
  <dcterms:modified xsi:type="dcterms:W3CDTF">2013-10-30T08:50:14Z</dcterms:modified>
</cp:coreProperties>
</file>