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213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872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305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89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331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939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23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883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15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78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34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3B4BC-D2EB-4B22-94B1-B4B1379C1247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04B87-F005-401E-B61E-8D78EBE19A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43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7706743"/>
              </p:ext>
            </p:extLst>
          </p:nvPr>
        </p:nvGraphicFramePr>
        <p:xfrm>
          <a:off x="2555776" y="188640"/>
          <a:ext cx="4262193" cy="642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188640"/>
                        <a:ext cx="4262193" cy="6422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52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Food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864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Connect right expressions. </a:t>
            </a:r>
            <a:br>
              <a:rPr lang="en-US" sz="3600" b="1" dirty="0" smtClean="0"/>
            </a:br>
            <a:r>
              <a:rPr lang="en-US" sz="2800" dirty="0" smtClean="0"/>
              <a:t>/</a:t>
            </a:r>
            <a:r>
              <a:rPr lang="cs-CZ" sz="2800" dirty="0" smtClean="0"/>
              <a:t>Spoj správné výrazy./</a:t>
            </a:r>
            <a:r>
              <a:rPr lang="en-US" sz="3600" dirty="0" smtClean="0"/>
              <a:t>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9988146"/>
              </p:ext>
            </p:extLst>
          </p:nvPr>
        </p:nvGraphicFramePr>
        <p:xfrm>
          <a:off x="457200" y="1600200"/>
          <a:ext cx="8507288" cy="4709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3644"/>
                <a:gridCol w="4253644"/>
              </a:tblGrid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meat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parsley, basil,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fruit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salmon, carp,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vegetable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bread, roll, cake,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herbs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grapes, apple,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dairy</a:t>
                      </a:r>
                      <a:r>
                        <a:rPr lang="en-US" sz="3200" b="0" baseline="0" dirty="0" smtClean="0">
                          <a:solidFill>
                            <a:schemeClr val="tx1"/>
                          </a:solidFill>
                        </a:rPr>
                        <a:t> products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carrot, cucumber,</a:t>
                      </a:r>
                      <a:r>
                        <a:rPr lang="en-US" sz="3200" b="0" baseline="0" dirty="0" smtClean="0">
                          <a:solidFill>
                            <a:schemeClr val="tx1"/>
                          </a:solidFill>
                        </a:rPr>
                        <a:t>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bakery products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pork, beef, chicken, ……..</a:t>
                      </a:r>
                      <a:endParaRPr kumimoji="0" lang="cs-CZ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fish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cheese, yoghurt, ……..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cxnSp>
        <p:nvCxnSpPr>
          <p:cNvPr id="14" name="Přímá spojnice se šipkou 13"/>
          <p:cNvCxnSpPr/>
          <p:nvPr/>
        </p:nvCxnSpPr>
        <p:spPr>
          <a:xfrm>
            <a:off x="1547664" y="1988840"/>
            <a:ext cx="3240360" cy="331236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331640" y="2564904"/>
            <a:ext cx="3456384" cy="136815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195736" y="3248980"/>
            <a:ext cx="2592288" cy="1332148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1547664" y="1916832"/>
            <a:ext cx="3240360" cy="2016224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915816" y="4581128"/>
            <a:ext cx="1872208" cy="136815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3275856" y="3248980"/>
            <a:ext cx="1512168" cy="2052228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1259632" y="2564904"/>
            <a:ext cx="3528392" cy="338437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795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Which word doesn’t belong to the group?</a:t>
            </a:r>
            <a:br>
              <a:rPr lang="en-US" sz="3200" b="1" dirty="0" smtClean="0"/>
            </a:br>
            <a:r>
              <a:rPr lang="en-US" sz="3200" dirty="0" smtClean="0"/>
              <a:t>/ </a:t>
            </a:r>
            <a:r>
              <a:rPr lang="cs-CZ" sz="3200" dirty="0" smtClean="0"/>
              <a:t>Které slovo nepatří do skupiny?/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coffee     beer     mineral water     orange juice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carp     salmon     chicken     trout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fish     beef     pork     mutton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milk     cheese     sausages     butter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soup     apple pie     ice-cream     cake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2051720" y="2060848"/>
            <a:ext cx="648072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3419872" y="2924944"/>
            <a:ext cx="122413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539552" y="3789040"/>
            <a:ext cx="576064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275856" y="4581128"/>
            <a:ext cx="1512168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H="1">
            <a:off x="539552" y="5445224"/>
            <a:ext cx="86409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01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Connect right expressions. </a:t>
            </a:r>
            <a:br>
              <a:rPr lang="en-US" sz="3600" b="1" dirty="0" smtClean="0"/>
            </a:br>
            <a:r>
              <a:rPr lang="en-US" sz="2800" dirty="0" smtClean="0"/>
              <a:t>/</a:t>
            </a:r>
            <a:r>
              <a:rPr lang="cs-CZ" sz="2800" dirty="0" smtClean="0"/>
              <a:t>Spoj správné výrazy./</a:t>
            </a:r>
            <a:r>
              <a:rPr lang="en-US" sz="3600" dirty="0" smtClean="0"/>
              <a:t>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4954177"/>
              </p:ext>
            </p:extLst>
          </p:nvPr>
        </p:nvGraphicFramePr>
        <p:xfrm>
          <a:off x="457200" y="1600200"/>
          <a:ext cx="8507288" cy="4709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3644"/>
                <a:gridCol w="4253644"/>
              </a:tblGrid>
              <a:tr h="672731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a bar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tea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a cup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bread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a slice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cake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a loaf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wine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a packet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chocolate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a piece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crisps</a:t>
                      </a:r>
                      <a:endParaRPr kumimoji="0" lang="cs-CZ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</a:tr>
              <a:tr h="672731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a bottle of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</a:rPr>
                        <a:t>cheese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cxnSp>
        <p:nvCxnSpPr>
          <p:cNvPr id="4" name="Přímá spojnice se šipkou 3"/>
          <p:cNvCxnSpPr/>
          <p:nvPr/>
        </p:nvCxnSpPr>
        <p:spPr>
          <a:xfrm>
            <a:off x="1835696" y="1916832"/>
            <a:ext cx="2952328" cy="27363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1907704" y="1916832"/>
            <a:ext cx="2880320" cy="720080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051720" y="3284984"/>
            <a:ext cx="2736304" cy="2736304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1907704" y="2564904"/>
            <a:ext cx="2880320" cy="1368152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339752" y="4653136"/>
            <a:ext cx="2448272" cy="648072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2195736" y="3284984"/>
            <a:ext cx="2592288" cy="201622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2339752" y="3933056"/>
            <a:ext cx="2448272" cy="2088232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42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Discuss healthy and unhealthy food</a:t>
            </a:r>
            <a:r>
              <a:rPr lang="cs-CZ" sz="3200" b="1" smtClean="0"/>
              <a:t>.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2800" dirty="0" smtClean="0"/>
              <a:t>/</a:t>
            </a:r>
            <a:r>
              <a:rPr lang="cs-CZ" sz="2800" dirty="0" smtClean="0"/>
              <a:t>Diskutujte o zdravé a nezdravé stravě</a:t>
            </a:r>
            <a:r>
              <a:rPr lang="en-US" sz="2800" dirty="0" smtClean="0"/>
              <a:t>./</a:t>
            </a:r>
            <a:endParaRPr lang="cs-CZ" sz="2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Health</a:t>
            </a:r>
            <a:r>
              <a:rPr lang="en-US" dirty="0" smtClean="0"/>
              <a:t>y food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 w="38100">
            <a:solidFill>
              <a:srgbClr val="92D050"/>
            </a:solidFill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oranges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carrot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fish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yoghurt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vegetable salads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broccoli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apples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Unhealthy food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sweets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fat meat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sausages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crisps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bacon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ice-cream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hamburgers</a:t>
            </a:r>
          </a:p>
          <a:p>
            <a:endParaRPr lang="en-US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451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b="1" dirty="0" err="1" smtClean="0"/>
              <a:t>Find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right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pictures</a:t>
            </a:r>
            <a:r>
              <a:rPr lang="cs-CZ" sz="3200" b="1" dirty="0" smtClean="0"/>
              <a:t>.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cs-CZ" sz="3200" dirty="0" smtClean="0"/>
              <a:t>/</a:t>
            </a:r>
            <a:r>
              <a:rPr lang="cs-CZ" sz="2800" dirty="0" smtClean="0"/>
              <a:t>Najděte správné obrázky./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err="1" smtClean="0"/>
              <a:t>Starters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err="1" smtClean="0"/>
              <a:t>Main</a:t>
            </a:r>
            <a:r>
              <a:rPr lang="cs-CZ" b="1" dirty="0" smtClean="0"/>
              <a:t> </a:t>
            </a:r>
            <a:r>
              <a:rPr lang="cs-CZ" b="1" smtClean="0"/>
              <a:t>courses</a:t>
            </a:r>
            <a:endParaRPr lang="cs-CZ" b="1" dirty="0" smtClean="0"/>
          </a:p>
          <a:p>
            <a:endParaRPr lang="cs-CZ" dirty="0" smtClean="0"/>
          </a:p>
          <a:p>
            <a:r>
              <a:rPr lang="cs-CZ" b="1" dirty="0" smtClean="0"/>
              <a:t>Sweets</a:t>
            </a:r>
          </a:p>
          <a:p>
            <a:endParaRPr lang="cs-CZ" b="1" dirty="0"/>
          </a:p>
          <a:p>
            <a:r>
              <a:rPr lang="cs-CZ" b="1" dirty="0" smtClean="0"/>
              <a:t>Drinks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213" y="3793583"/>
            <a:ext cx="717778" cy="1070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1336093" cy="889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254" y="5013176"/>
            <a:ext cx="973696" cy="96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hanau\AppData\Local\Microsoft\Windows\Temporary Internet Files\Content.IE5\AABCXAFT\MP9003168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213" y="2582207"/>
            <a:ext cx="717778" cy="109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V="1">
            <a:off x="3059832" y="1988840"/>
            <a:ext cx="1872208" cy="1139885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195736" y="1988840"/>
            <a:ext cx="3061518" cy="2274662"/>
          </a:xfrm>
          <a:prstGeom prst="straightConnector1">
            <a:avLst/>
          </a:prstGeom>
          <a:ln w="317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2195736" y="4329075"/>
            <a:ext cx="2880320" cy="1044141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2051720" y="3128725"/>
            <a:ext cx="3205534" cy="2368776"/>
          </a:xfrm>
          <a:prstGeom prst="straightConnector1">
            <a:avLst/>
          </a:prstGeom>
          <a:ln w="317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3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9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159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Document</vt:lpstr>
      <vt:lpstr>Prezentace aplikace PowerPoint</vt:lpstr>
      <vt:lpstr>Food</vt:lpstr>
      <vt:lpstr>Connect right expressions.  /Spoj správné výrazy./ </vt:lpstr>
      <vt:lpstr>Which word doesn’t belong to the group? / Které slovo nepatří do skupiny?/</vt:lpstr>
      <vt:lpstr>Connect right expressions.  /Spoj správné výrazy./ </vt:lpstr>
      <vt:lpstr>Discuss healthy and unhealthy food. /Diskutujte o zdravé a nezdravé stravě./</vt:lpstr>
      <vt:lpstr>Find the right pictures. /Najděte správné obrázky./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</dc:title>
  <dc:creator>Hana Urbanová</dc:creator>
  <cp:lastModifiedBy>Hana Urbanová</cp:lastModifiedBy>
  <cp:revision>28</cp:revision>
  <dcterms:created xsi:type="dcterms:W3CDTF">2013-03-08T20:19:46Z</dcterms:created>
  <dcterms:modified xsi:type="dcterms:W3CDTF">2013-10-30T07:57:09Z</dcterms:modified>
</cp:coreProperties>
</file>