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3579-0449-4BE3-9EAA-F8A3EC41FFA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6422-0D89-4DEC-9741-1B17D70A6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3579-0449-4BE3-9EAA-F8A3EC41FFA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6422-0D89-4DEC-9741-1B17D70A6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3579-0449-4BE3-9EAA-F8A3EC41FFA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6422-0D89-4DEC-9741-1B17D70A6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3579-0449-4BE3-9EAA-F8A3EC41FFA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6422-0D89-4DEC-9741-1B17D70A6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3579-0449-4BE3-9EAA-F8A3EC41FFA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6422-0D89-4DEC-9741-1B17D70A6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3579-0449-4BE3-9EAA-F8A3EC41FFA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6422-0D89-4DEC-9741-1B17D70A6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3579-0449-4BE3-9EAA-F8A3EC41FFA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6422-0D89-4DEC-9741-1B17D70A6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3579-0449-4BE3-9EAA-F8A3EC41FFA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6422-0D89-4DEC-9741-1B17D70A6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3579-0449-4BE3-9EAA-F8A3EC41FFA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6422-0D89-4DEC-9741-1B17D70A6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3579-0449-4BE3-9EAA-F8A3EC41FFA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6422-0D89-4DEC-9741-1B17D70A6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3579-0449-4BE3-9EAA-F8A3EC41FFA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6422-0D89-4DEC-9741-1B17D70A6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D3579-0449-4BE3-9EAA-F8A3EC41FFA2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16422-0D89-4DEC-9741-1B17D70A6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7772958"/>
              </p:ext>
            </p:extLst>
          </p:nvPr>
        </p:nvGraphicFramePr>
        <p:xfrm>
          <a:off x="2339752" y="44624"/>
          <a:ext cx="4519875" cy="66845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728513" progId="Word.Document.12">
                  <p:embed/>
                </p:oleObj>
              </mc:Choice>
              <mc:Fallback>
                <p:oleObj name="Dokument" r:id="rId3" imgW="5901230" imgH="872851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44624"/>
                        <a:ext cx="4519875" cy="66845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869520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900" dirty="0" err="1" smtClean="0">
                <a:latin typeface="Times New Roman" pitchFamily="18" charset="0"/>
                <a:cs typeface="Times New Roman" pitchFamily="18" charset="0"/>
              </a:rPr>
              <a:t>Prepositions</a:t>
            </a:r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9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900" dirty="0" err="1" smtClean="0">
                <a:latin typeface="Times New Roman" pitchFamily="18" charset="0"/>
                <a:cs typeface="Times New Roman" pitchFamily="18" charset="0"/>
              </a:rPr>
              <a:t>places</a:t>
            </a:r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9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900" dirty="0" err="1" smtClean="0">
                <a:latin typeface="Times New Roman" pitchFamily="18" charset="0"/>
                <a:cs typeface="Times New Roman" pitchFamily="18" charset="0"/>
              </a:rPr>
              <a:t>movement</a:t>
            </a:r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9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(předložky místa a pohybu)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„ON“+ dvojrozměrné povrchy</a:t>
            </a: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ceiling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floor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table, on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chair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island, on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beach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On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on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grass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on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farm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„IN“ +</a:t>
            </a: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Trojrozměrný prostor – in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shop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box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velké ploše –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garden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in a park,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town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určitě oblasti –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Spain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in London,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city   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centre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tekutině –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in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tea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Další vazby s „IN“</a:t>
            </a: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hospital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prison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street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in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picture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In a car,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sky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middle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„AT“</a:t>
            </a: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Používá se u určitého bodu, na určitém místě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traffic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lights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window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bus-stop,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station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top /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bottom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Další vazby s „AT“</a:t>
            </a: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,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,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airport</a:t>
            </a:r>
            <a:r>
              <a:rPr lang="cs-CZ" dirty="0" smtClean="0"/>
              <a:t>, </a:t>
            </a:r>
            <a:r>
              <a:rPr lang="cs-CZ" dirty="0" err="1" smtClean="0"/>
              <a:t>at</a:t>
            </a:r>
            <a:r>
              <a:rPr lang="cs-CZ" dirty="0" smtClean="0"/>
              <a:t> a </a:t>
            </a:r>
            <a:r>
              <a:rPr lang="cs-CZ" dirty="0" err="1" smtClean="0"/>
              <a:t>concert</a:t>
            </a:r>
            <a:r>
              <a:rPr lang="cs-CZ" dirty="0" smtClean="0"/>
              <a:t>, </a:t>
            </a:r>
            <a:r>
              <a:rPr lang="cs-CZ" dirty="0" err="1" smtClean="0"/>
              <a:t>at</a:t>
            </a:r>
            <a:r>
              <a:rPr lang="cs-CZ" dirty="0" smtClean="0"/>
              <a:t> a party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doctor</a:t>
            </a:r>
            <a:r>
              <a:rPr lang="cs-CZ" dirty="0" smtClean="0"/>
              <a:t>‘s, </a:t>
            </a:r>
            <a:r>
              <a:rPr lang="cs-CZ" dirty="0" err="1" smtClean="0"/>
              <a:t>at</a:t>
            </a:r>
            <a:r>
              <a:rPr lang="cs-CZ" dirty="0" smtClean="0"/>
              <a:t> Jane‘s, </a:t>
            </a:r>
            <a:r>
              <a:rPr lang="cs-CZ" dirty="0" err="1" smtClean="0"/>
              <a:t>at</a:t>
            </a:r>
            <a:r>
              <a:rPr lang="cs-CZ" dirty="0" smtClean="0"/>
              <a:t> my sister‘s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„TO“</a:t>
            </a: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Používá se se slovesy go,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walk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,drive,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return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Vyjadřuje pohyb směrem k …..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driving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airport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city centre.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want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return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Paris.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Cvičení </a:t>
            </a: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Doplňte předložky: on, in,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to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man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standing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………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window.When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…..France,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spent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ten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days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….Paris.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car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waiting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…..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corner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street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Her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family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moved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York.George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river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Wrote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bottom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paper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flat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…..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second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floor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…..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‘s party?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village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‘t…..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map.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endParaRPr lang="cs-CZ" sz="280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arrive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hotel?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337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Microsoft Word Document</vt:lpstr>
      <vt:lpstr>Prezentace aplikace PowerPoint</vt:lpstr>
      <vt:lpstr>Prepositions of places and movement (předložky místa a pohybu)</vt:lpstr>
      <vt:lpstr>„ON“+ dvojrozměrné povrchy</vt:lpstr>
      <vt:lpstr>„IN“ +</vt:lpstr>
      <vt:lpstr>Další vazby s „IN“</vt:lpstr>
      <vt:lpstr>„AT“</vt:lpstr>
      <vt:lpstr>Další vazby s „AT“</vt:lpstr>
      <vt:lpstr>„TO“</vt:lpstr>
      <vt:lpstr>Cvičení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Prepositions of places and movement (předložky místa a pohybu)</dc:title>
  <dc:creator>Markéta</dc:creator>
  <cp:lastModifiedBy>Jitka Šindelářová</cp:lastModifiedBy>
  <cp:revision>17</cp:revision>
  <dcterms:created xsi:type="dcterms:W3CDTF">2013-08-29T20:22:11Z</dcterms:created>
  <dcterms:modified xsi:type="dcterms:W3CDTF">2013-10-30T08:56:10Z</dcterms:modified>
</cp:coreProperties>
</file>