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64" r:id="rId5"/>
    <p:sldId id="258" r:id="rId6"/>
    <p:sldId id="259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99"/>
    <a:srgbClr val="CCFF33"/>
    <a:srgbClr val="99FF66"/>
    <a:srgbClr val="B3D24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3DC3B-C91B-4351-A2B8-415A6A27F6DC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AA687-6979-4261-9C9D-E864771175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26209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3DC3B-C91B-4351-A2B8-415A6A27F6DC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AA687-6979-4261-9C9D-E864771175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30721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3DC3B-C91B-4351-A2B8-415A6A27F6DC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AA687-6979-4261-9C9D-E864771175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77448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3DC3B-C91B-4351-A2B8-415A6A27F6DC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AA687-6979-4261-9C9D-E864771175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20686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3DC3B-C91B-4351-A2B8-415A6A27F6DC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AA687-6979-4261-9C9D-E864771175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0756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3DC3B-C91B-4351-A2B8-415A6A27F6DC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AA687-6979-4261-9C9D-E864771175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11761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3DC3B-C91B-4351-A2B8-415A6A27F6DC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AA687-6979-4261-9C9D-E864771175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0406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3DC3B-C91B-4351-A2B8-415A6A27F6DC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AA687-6979-4261-9C9D-E864771175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70193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3DC3B-C91B-4351-A2B8-415A6A27F6DC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AA687-6979-4261-9C9D-E864771175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05703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3DC3B-C91B-4351-A2B8-415A6A27F6DC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AA687-6979-4261-9C9D-E864771175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91031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3DC3B-C91B-4351-A2B8-415A6A27F6DC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AA687-6979-4261-9C9D-E864771175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62304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53DC3B-C91B-4351-A2B8-415A6A27F6DC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DAA687-6979-4261-9C9D-E864771175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17962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results.aspx?qu=m%C4%9Bsto&amp;ex=1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989997"/>
              </p:ext>
            </p:extLst>
          </p:nvPr>
        </p:nvGraphicFramePr>
        <p:xfrm>
          <a:off x="2483768" y="283714"/>
          <a:ext cx="3903447" cy="588159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1230" imgH="8892679" progId="Word.Document.12">
                  <p:embed/>
                </p:oleObj>
              </mc:Choice>
              <mc:Fallback>
                <p:oleObj name="Dokument" r:id="rId3" imgW="5901230" imgH="889267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83768" y="283714"/>
                        <a:ext cx="3903447" cy="588159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999144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en-US" dirty="0" smtClean="0"/>
              <a:t>Weather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rgbClr val="B3D24E"/>
          </a:solidFill>
        </p:spPr>
        <p:txBody>
          <a:bodyPr/>
          <a:lstStyle/>
          <a:p>
            <a:endParaRPr lang="en-US" dirty="0" smtClean="0">
              <a:solidFill>
                <a:schemeClr val="tx1"/>
              </a:solidFill>
            </a:endParaRPr>
          </a:p>
          <a:p>
            <a:r>
              <a:rPr lang="en-US" dirty="0" smtClean="0">
                <a:solidFill>
                  <a:schemeClr val="tx1"/>
                </a:solidFill>
              </a:rPr>
              <a:t>Seasons of the Year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4263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pPr algn="l"/>
            <a:r>
              <a:rPr lang="en-US" sz="3600" b="1" dirty="0" smtClean="0"/>
              <a:t>               What’s the weather like?</a:t>
            </a:r>
            <a:r>
              <a:rPr lang="en-US" dirty="0"/>
              <a:t/>
            </a:r>
            <a:br>
              <a:rPr lang="en-US" dirty="0"/>
            </a:br>
            <a:r>
              <a:rPr lang="en-US" sz="3200" b="1" dirty="0" smtClean="0"/>
              <a:t>It’s</a:t>
            </a:r>
            <a:r>
              <a:rPr lang="en-US" sz="2800" b="1" dirty="0" smtClean="0"/>
              <a:t>……………………</a:t>
            </a:r>
            <a:r>
              <a:rPr lang="cs-CZ" sz="2800" b="1" dirty="0" smtClean="0"/>
              <a:t>…… </a:t>
            </a:r>
            <a:r>
              <a:rPr lang="cs-CZ" sz="2800" dirty="0" smtClean="0"/>
              <a:t>/Doplňte podle obrázků/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45685"/>
            <a:ext cx="7851016" cy="4525963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cs-CZ" dirty="0" smtClean="0"/>
              <a:t>        </a:t>
            </a:r>
            <a:r>
              <a:rPr lang="en-US" dirty="0" smtClean="0"/>
              <a:t>__________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US" dirty="0" smtClean="0"/>
              <a:t>        __________</a:t>
            </a:r>
            <a:endParaRPr lang="en-US" dirty="0"/>
          </a:p>
          <a:p>
            <a:pPr marL="0" indent="0">
              <a:lnSpc>
                <a:spcPct val="200000"/>
              </a:lnSpc>
              <a:buNone/>
            </a:pPr>
            <a:r>
              <a:rPr lang="en-US" dirty="0" smtClean="0"/>
              <a:t>        __________</a:t>
            </a:r>
            <a:endParaRPr lang="cs-CZ" dirty="0"/>
          </a:p>
          <a:p>
            <a:pPr marL="0" indent="0">
              <a:lnSpc>
                <a:spcPct val="200000"/>
              </a:lnSpc>
              <a:buNone/>
            </a:pPr>
            <a:r>
              <a:rPr lang="en-US" dirty="0"/>
              <a:t> </a:t>
            </a:r>
            <a:r>
              <a:rPr lang="en-US" dirty="0" smtClean="0"/>
              <a:t>       __________</a:t>
            </a:r>
            <a:r>
              <a:rPr lang="cs-CZ" dirty="0" smtClean="0"/>
              <a:t>         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endParaRPr lang="cs-CZ" dirty="0"/>
          </a:p>
        </p:txBody>
      </p:sp>
      <p:pic>
        <p:nvPicPr>
          <p:cNvPr id="1026" name="Picture 2" descr="C:\Users\hanau\AppData\Local\Microsoft\Windows\Temporary Internet Files\Content.IE5\DBFMLSZ6\MC90043258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574851"/>
            <a:ext cx="792088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anau\AppData\Local\Microsoft\Windows\Temporary Internet Files\Content.IE5\JEB9IQ2X\MC9002330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3731" y="3422421"/>
            <a:ext cx="841232" cy="870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921940" y="1708386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solidFill>
                  <a:srgbClr val="0070C0"/>
                </a:solidFill>
              </a:rPr>
              <a:t>sunny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837566" y="2660438"/>
            <a:ext cx="13669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solidFill>
                  <a:srgbClr val="0070C0"/>
                </a:solidFill>
              </a:rPr>
              <a:t>cloudy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921940" y="3565164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solidFill>
                  <a:srgbClr val="0070C0"/>
                </a:solidFill>
              </a:rPr>
              <a:t>windy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874424" y="4428401"/>
            <a:ext cx="13300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foggy</a:t>
            </a:r>
            <a:endParaRPr lang="cs-CZ" sz="3200" dirty="0">
              <a:solidFill>
                <a:srgbClr val="0070C0"/>
              </a:solidFill>
            </a:endParaRPr>
          </a:p>
        </p:txBody>
      </p:sp>
      <p:pic>
        <p:nvPicPr>
          <p:cNvPr id="5" name="Picture 2" descr="C:\Users\hanau\AppData\Local\Microsoft\Windows\Temporary Internet Files\Content.IE5\XVN9UJAD\MP90044861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8127" y="4428401"/>
            <a:ext cx="1232631" cy="821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hanau\AppData\Local\Microsoft\Windows\Temporary Internet Files\Content.IE5\5TZAWPFG\MC900432587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1335" y="2475935"/>
            <a:ext cx="914400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831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9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pPr algn="l"/>
            <a:r>
              <a:rPr lang="en-US" sz="3600" b="1" dirty="0" smtClean="0"/>
              <a:t>               What’s the weather like</a:t>
            </a:r>
            <a:r>
              <a:rPr lang="cs-CZ" sz="3600" b="1" dirty="0" smtClean="0"/>
              <a:t> </a:t>
            </a:r>
            <a:r>
              <a:rPr lang="en-US" sz="3600" b="1" dirty="0" smtClean="0"/>
              <a:t>today?</a:t>
            </a:r>
            <a:r>
              <a:rPr lang="en-US" dirty="0"/>
              <a:t/>
            </a:r>
            <a:br>
              <a:rPr lang="en-US" dirty="0"/>
            </a:br>
            <a:r>
              <a:rPr lang="en-US" sz="3200" b="1" dirty="0" smtClean="0"/>
              <a:t>It’s</a:t>
            </a:r>
            <a:r>
              <a:rPr lang="en-US" sz="2800" b="1" dirty="0" smtClean="0"/>
              <a:t>……………………</a:t>
            </a:r>
            <a:r>
              <a:rPr lang="cs-CZ" sz="2800" b="1" dirty="0" smtClean="0"/>
              <a:t>…… </a:t>
            </a:r>
            <a:r>
              <a:rPr lang="cs-CZ" sz="2800" dirty="0" smtClean="0"/>
              <a:t>/Doplňte podle obrázků/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84784"/>
            <a:ext cx="7851016" cy="4525963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cs-CZ" dirty="0" smtClean="0"/>
              <a:t>        </a:t>
            </a:r>
            <a:r>
              <a:rPr lang="en-US" dirty="0" smtClean="0"/>
              <a:t>__________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US" dirty="0" smtClean="0"/>
              <a:t>        __________</a:t>
            </a:r>
            <a:endParaRPr lang="en-US" dirty="0"/>
          </a:p>
          <a:p>
            <a:pPr marL="0" indent="0">
              <a:lnSpc>
                <a:spcPct val="200000"/>
              </a:lnSpc>
              <a:buNone/>
            </a:pPr>
            <a:r>
              <a:rPr lang="en-US" dirty="0" smtClean="0"/>
              <a:t>        __________</a:t>
            </a:r>
            <a:endParaRPr lang="cs-CZ" dirty="0"/>
          </a:p>
          <a:p>
            <a:pPr marL="0" indent="0">
              <a:lnSpc>
                <a:spcPct val="200000"/>
              </a:lnSpc>
              <a:buNone/>
            </a:pPr>
            <a:r>
              <a:rPr lang="en-US" dirty="0"/>
              <a:t> </a:t>
            </a:r>
            <a:r>
              <a:rPr lang="en-US" dirty="0" smtClean="0"/>
              <a:t>      </a:t>
            </a:r>
            <a:endParaRPr lang="cs-CZ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16310" y="1708386"/>
            <a:ext cx="14259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solidFill>
                  <a:srgbClr val="0070C0"/>
                </a:solidFill>
              </a:rPr>
              <a:t>raining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16310" y="2641985"/>
            <a:ext cx="16543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solidFill>
                  <a:srgbClr val="0070C0"/>
                </a:solidFill>
              </a:rPr>
              <a:t>snowing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12290" y="3565164"/>
            <a:ext cx="16543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solidFill>
                  <a:srgbClr val="0070C0"/>
                </a:solidFill>
              </a:rPr>
              <a:t>freezing</a:t>
            </a:r>
            <a:endParaRPr lang="cs-CZ" sz="3200" dirty="0">
              <a:solidFill>
                <a:srgbClr val="0070C0"/>
              </a:solidFill>
            </a:endParaRPr>
          </a:p>
        </p:txBody>
      </p:sp>
      <p:pic>
        <p:nvPicPr>
          <p:cNvPr id="2050" name="Picture 2" descr="C:\Program Files (x86)\Microsoft Office\MEDIA\CAGCAT10\j029382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5450" y="1708386"/>
            <a:ext cx="755451" cy="795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anau\AppData\Local\Microsoft\Windows\Temporary Internet Files\Content.IE5\AABCXAFT\MC90043259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2641" y="2535885"/>
            <a:ext cx="914400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hanau\AppData\Local\Microsoft\Windows\Temporary Internet Files\Content.IE5\DBFMLSZ6\MP90040672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9310" y="3459548"/>
            <a:ext cx="601061" cy="901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1258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pPr algn="l"/>
            <a:r>
              <a:rPr lang="en-US" sz="3600" b="1" dirty="0" smtClean="0"/>
              <a:t>               What’s the </a:t>
            </a:r>
            <a:r>
              <a:rPr lang="cs-CZ" sz="3600" b="1" dirty="0" smtClean="0"/>
              <a:t>temperature</a:t>
            </a:r>
            <a:r>
              <a:rPr lang="en-US" sz="3600" b="1" dirty="0" smtClean="0"/>
              <a:t>?</a:t>
            </a:r>
            <a:r>
              <a:rPr lang="en-US" dirty="0"/>
              <a:t/>
            </a:r>
            <a:br>
              <a:rPr lang="en-US" dirty="0"/>
            </a:br>
            <a:r>
              <a:rPr lang="en-US" sz="3200" b="1" dirty="0" smtClean="0"/>
              <a:t>It’s</a:t>
            </a:r>
            <a:r>
              <a:rPr lang="en-US" sz="2800" b="1" dirty="0" smtClean="0"/>
              <a:t>……………………</a:t>
            </a:r>
            <a:r>
              <a:rPr lang="cs-CZ" sz="2800" b="1" dirty="0" smtClean="0"/>
              <a:t>……</a:t>
            </a:r>
            <a:r>
              <a:rPr lang="en-US" sz="2800" b="1" smtClean="0"/>
              <a:t>…………………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</a:t>
            </a:r>
          </a:p>
          <a:p>
            <a:pPr marL="0" indent="0">
              <a:buNone/>
            </a:pPr>
            <a:r>
              <a:rPr lang="en-US" dirty="0" smtClean="0"/>
              <a:t> ________________________                         18°</a:t>
            </a:r>
            <a:endParaRPr lang="en-US" dirty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/>
              <a:t> </a:t>
            </a:r>
            <a:r>
              <a:rPr lang="en-US" dirty="0" smtClean="0"/>
              <a:t>________________________</a:t>
            </a:r>
            <a:r>
              <a:rPr lang="cs-CZ" dirty="0" smtClean="0"/>
              <a:t>   </a:t>
            </a:r>
            <a:r>
              <a:rPr lang="en-US" dirty="0" smtClean="0"/>
              <a:t>                      - 5°</a:t>
            </a:r>
            <a:endParaRPr lang="cs-CZ" dirty="0"/>
          </a:p>
        </p:txBody>
      </p:sp>
      <p:pic>
        <p:nvPicPr>
          <p:cNvPr id="2052" name="Picture 4" descr="C:\Users\hanau\AppData\Local\Microsoft\Windows\Temporary Internet Files\Content.IE5\6GW3ORIH\MC9003980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1628800"/>
            <a:ext cx="865937" cy="861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39552" y="2748450"/>
            <a:ext cx="50405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solidFill>
                  <a:srgbClr val="FF0000"/>
                </a:solidFill>
              </a:rPr>
              <a:t>eighteen degrees above zero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91952" y="3933056"/>
            <a:ext cx="50405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solidFill>
                  <a:srgbClr val="0070C0"/>
                </a:solidFill>
              </a:rPr>
              <a:t>five degrees below zero</a:t>
            </a:r>
            <a:endParaRPr lang="cs-CZ" sz="32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0577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US" b="1" dirty="0" smtClean="0"/>
              <a:t>Seasons of the Year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4491913" y="1868163"/>
            <a:ext cx="2304256" cy="91440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>
                <a:solidFill>
                  <a:schemeClr val="tx1"/>
                </a:solidFill>
              </a:rPr>
              <a:t>spring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598053" y="2782563"/>
            <a:ext cx="2242718" cy="91440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>
                <a:solidFill>
                  <a:schemeClr val="tx1"/>
                </a:solidFill>
              </a:rPr>
              <a:t>summer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4486139" y="4053528"/>
            <a:ext cx="2242718" cy="91440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>
                <a:solidFill>
                  <a:schemeClr val="tx1"/>
                </a:solidFill>
              </a:rPr>
              <a:t>autumn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610955" y="4743921"/>
            <a:ext cx="2242717" cy="91440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>
                <a:solidFill>
                  <a:schemeClr val="tx1"/>
                </a:solidFill>
              </a:rPr>
              <a:t>winter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hanau\AppData\Local\Microsoft\Windows\Temporary Internet Files\Content.IE5\DBFMLSZ6\MP90039965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700808"/>
            <a:ext cx="1189861" cy="1488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anau\AppData\Local\Microsoft\Windows\Temporary Internet Files\Content.IE5\5TZAWPFG\MP9004242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1859" y="2484048"/>
            <a:ext cx="1008112" cy="1511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hanau\AppData\Local\Microsoft\Windows\Temporary Internet Files\Content.IE5\5TZAWPFG\MP90040690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5313" y="4053528"/>
            <a:ext cx="1440160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hanau\AppData\Local\Microsoft\Windows\Temporary Internet Files\Content.IE5\DRNJT3MD\MP90044848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8594" y="4967927"/>
            <a:ext cx="1719412" cy="1146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5526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US" sz="2900" b="1" dirty="0">
                <a:solidFill>
                  <a:prstClr val="black"/>
                </a:solidFill>
              </a:rPr>
              <a:t>Which season is described?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264" cy="5141168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83568" y="4301480"/>
            <a:ext cx="2160240" cy="22322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2400" dirty="0" smtClean="0">
              <a:solidFill>
                <a:schemeClr val="tx1"/>
              </a:solidFill>
            </a:endParaRPr>
          </a:p>
          <a:p>
            <a:endParaRPr lang="en-US" sz="2400" dirty="0" smtClean="0">
              <a:solidFill>
                <a:schemeClr val="tx1"/>
              </a:solidFill>
            </a:endParaRPr>
          </a:p>
          <a:p>
            <a:endParaRPr lang="en-US" sz="2400" dirty="0" smtClean="0">
              <a:solidFill>
                <a:schemeClr val="tx1"/>
              </a:solidFill>
            </a:endParaRPr>
          </a:p>
          <a:p>
            <a:endParaRPr lang="en-US" sz="2400" dirty="0" smtClean="0">
              <a:solidFill>
                <a:schemeClr val="tx1"/>
              </a:solidFill>
            </a:endParaRPr>
          </a:p>
          <a:p>
            <a:r>
              <a:rPr lang="en-US" sz="2400" dirty="0" smtClean="0">
                <a:solidFill>
                  <a:schemeClr val="tx1"/>
                </a:solidFill>
              </a:rPr>
              <a:t>melting snow</a:t>
            </a:r>
            <a:endParaRPr lang="cs-CZ" sz="2400" dirty="0" smtClean="0">
              <a:solidFill>
                <a:schemeClr val="tx1"/>
              </a:solidFill>
            </a:endParaRPr>
          </a:p>
          <a:p>
            <a:r>
              <a:rPr lang="en-US" sz="2400" dirty="0" smtClean="0">
                <a:solidFill>
                  <a:schemeClr val="tx1"/>
                </a:solidFill>
              </a:rPr>
              <a:t>new life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snowdrops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swallows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Easter</a:t>
            </a:r>
            <a:endParaRPr lang="cs-CZ" sz="2400" dirty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372200" y="1772816"/>
            <a:ext cx="2160240" cy="22322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2400" dirty="0" smtClean="0">
              <a:solidFill>
                <a:schemeClr val="tx1"/>
              </a:solidFill>
            </a:endParaRPr>
          </a:p>
          <a:p>
            <a:endParaRPr lang="en-US" sz="2400" dirty="0" smtClean="0">
              <a:solidFill>
                <a:schemeClr val="tx1"/>
              </a:solidFill>
            </a:endParaRPr>
          </a:p>
          <a:p>
            <a:endParaRPr lang="en-US" sz="2400" dirty="0" smtClean="0">
              <a:solidFill>
                <a:schemeClr val="tx1"/>
              </a:solidFill>
            </a:endParaRPr>
          </a:p>
          <a:p>
            <a:endParaRPr lang="en-US" sz="2400" dirty="0">
              <a:solidFill>
                <a:schemeClr val="tx1"/>
              </a:solidFill>
            </a:endParaRPr>
          </a:p>
          <a:p>
            <a:r>
              <a:rPr lang="en-US" sz="2400" dirty="0" smtClean="0">
                <a:solidFill>
                  <a:schemeClr val="tx1"/>
                </a:solidFill>
              </a:rPr>
              <a:t>holidays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storms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swimming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strawberries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hot weather</a:t>
            </a:r>
            <a:endParaRPr lang="cs-CZ" sz="2400" dirty="0" smtClean="0">
              <a:solidFill>
                <a:schemeClr val="tx1"/>
              </a:solidFill>
            </a:endParaRPr>
          </a:p>
          <a:p>
            <a:endParaRPr lang="cs-CZ" sz="2400" dirty="0">
              <a:solidFill>
                <a:schemeClr val="tx1"/>
              </a:solidFill>
            </a:endParaRP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2400" dirty="0">
              <a:solidFill>
                <a:schemeClr val="tx1"/>
              </a:solidFill>
            </a:endParaRPr>
          </a:p>
          <a:p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3568" y="1772816"/>
            <a:ext cx="2160240" cy="2263615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2400" dirty="0" smtClean="0">
              <a:solidFill>
                <a:schemeClr val="tx1"/>
              </a:solidFill>
            </a:endParaRPr>
          </a:p>
          <a:p>
            <a:endParaRPr lang="en-US" sz="2400" dirty="0" smtClean="0">
              <a:solidFill>
                <a:schemeClr val="tx1"/>
              </a:solidFill>
            </a:endParaRPr>
          </a:p>
          <a:p>
            <a:endParaRPr lang="en-US" sz="2400" dirty="0" smtClean="0">
              <a:solidFill>
                <a:schemeClr val="tx1"/>
              </a:solidFill>
            </a:endParaRPr>
          </a:p>
          <a:p>
            <a:endParaRPr lang="en-US" sz="2400" dirty="0" smtClean="0">
              <a:solidFill>
                <a:schemeClr val="tx1"/>
              </a:solidFill>
            </a:endParaRPr>
          </a:p>
          <a:p>
            <a:endParaRPr lang="en-US" sz="2400" dirty="0" smtClean="0">
              <a:solidFill>
                <a:schemeClr val="tx1"/>
              </a:solidFill>
            </a:endParaRPr>
          </a:p>
          <a:p>
            <a:r>
              <a:rPr lang="en-US" sz="2400" dirty="0" smtClean="0">
                <a:solidFill>
                  <a:schemeClr val="tx1"/>
                </a:solidFill>
              </a:rPr>
              <a:t>snowdrifts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skiing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gloves</a:t>
            </a:r>
            <a:endParaRPr lang="cs-CZ" sz="2400" dirty="0" smtClean="0">
              <a:solidFill>
                <a:schemeClr val="tx1"/>
              </a:solidFill>
            </a:endParaRPr>
          </a:p>
          <a:p>
            <a:r>
              <a:rPr lang="en-US" sz="2400" dirty="0" smtClean="0">
                <a:solidFill>
                  <a:schemeClr val="tx1"/>
                </a:solidFill>
              </a:rPr>
              <a:t>snowmen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Christmas</a:t>
            </a:r>
            <a:endParaRPr lang="cs-CZ" sz="2400" dirty="0">
              <a:solidFill>
                <a:schemeClr val="tx1"/>
              </a:solidFill>
            </a:endParaRP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2400" dirty="0">
              <a:solidFill>
                <a:schemeClr val="tx1"/>
              </a:solidFill>
            </a:endParaRP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2400" dirty="0">
              <a:solidFill>
                <a:schemeClr val="tx1"/>
              </a:solidFill>
            </a:endParaRPr>
          </a:p>
          <a:p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385164" y="4301480"/>
            <a:ext cx="2147276" cy="22322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2800" dirty="0" smtClean="0">
              <a:solidFill>
                <a:schemeClr val="tx1"/>
              </a:solidFill>
            </a:endParaRPr>
          </a:p>
          <a:p>
            <a:endParaRPr lang="en-US" sz="2400" dirty="0" smtClean="0">
              <a:solidFill>
                <a:schemeClr val="tx1"/>
              </a:solidFill>
            </a:endParaRPr>
          </a:p>
          <a:p>
            <a:endParaRPr lang="en-US" sz="2400" dirty="0" smtClean="0">
              <a:solidFill>
                <a:schemeClr val="tx1"/>
              </a:solidFill>
            </a:endParaRPr>
          </a:p>
          <a:p>
            <a:endParaRPr lang="en-US" sz="2400" dirty="0" smtClean="0">
              <a:solidFill>
                <a:schemeClr val="tx1"/>
              </a:solidFill>
            </a:endParaRPr>
          </a:p>
          <a:p>
            <a:r>
              <a:rPr lang="en-US" sz="2400" dirty="0" smtClean="0">
                <a:solidFill>
                  <a:schemeClr val="tx1"/>
                </a:solidFill>
              </a:rPr>
              <a:t>Indian summer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rainy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yellow leaves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time of harvest</a:t>
            </a:r>
          </a:p>
          <a:p>
            <a:pPr lvl="0"/>
            <a:r>
              <a:rPr lang="en-US" sz="2400" dirty="0" smtClean="0">
                <a:solidFill>
                  <a:prstClr val="black"/>
                </a:solidFill>
              </a:rPr>
              <a:t>Halloween</a:t>
            </a:r>
            <a:endParaRPr lang="en-US" sz="2400" dirty="0">
              <a:solidFill>
                <a:prstClr val="black"/>
              </a:solidFill>
            </a:endParaRPr>
          </a:p>
          <a:p>
            <a:endParaRPr lang="cs-CZ" sz="2400" dirty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4696691" y="2572297"/>
            <a:ext cx="1626480" cy="664652"/>
          </a:xfrm>
          <a:prstGeom prst="rightArrow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summer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Šipka doprava 11"/>
          <p:cNvSpPr/>
          <p:nvPr/>
        </p:nvSpPr>
        <p:spPr>
          <a:xfrm>
            <a:off x="4724400" y="5013176"/>
            <a:ext cx="1626480" cy="664652"/>
          </a:xfrm>
          <a:prstGeom prst="rightArrow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autumn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Šipka doleva 10"/>
          <p:cNvSpPr/>
          <p:nvPr/>
        </p:nvSpPr>
        <p:spPr>
          <a:xfrm>
            <a:off x="2855640" y="2579492"/>
            <a:ext cx="1716360" cy="657457"/>
          </a:xfrm>
          <a:prstGeom prst="leftArrow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winter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Šipka doleva 13"/>
          <p:cNvSpPr/>
          <p:nvPr/>
        </p:nvSpPr>
        <p:spPr>
          <a:xfrm>
            <a:off x="2872052" y="4984232"/>
            <a:ext cx="1699948" cy="657457"/>
          </a:xfrm>
          <a:prstGeom prst="leftArrow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>
                <a:solidFill>
                  <a:schemeClr val="tx1"/>
                </a:solidFill>
              </a:rPr>
              <a:t>spring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9221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2" grpId="0" animBg="1"/>
      <p:bldP spid="11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en-US" sz="3200" b="1" dirty="0" smtClean="0"/>
              <a:t>Answer these questions.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endParaRPr lang="en-US" dirty="0" smtClean="0"/>
          </a:p>
          <a:p>
            <a:r>
              <a:rPr lang="en-US" dirty="0" smtClean="0"/>
              <a:t>What’s the weather like today?</a:t>
            </a:r>
            <a:endParaRPr lang="en-US" dirty="0"/>
          </a:p>
          <a:p>
            <a:endParaRPr lang="en-US" dirty="0" smtClean="0"/>
          </a:p>
          <a:p>
            <a:r>
              <a:rPr lang="en-US" dirty="0" smtClean="0"/>
              <a:t>What kind of weather do you like?</a:t>
            </a:r>
          </a:p>
          <a:p>
            <a:endParaRPr lang="en-US" dirty="0"/>
          </a:p>
          <a:p>
            <a:r>
              <a:rPr lang="en-US" dirty="0" smtClean="0"/>
              <a:t>What kind of weather don’t you like?</a:t>
            </a:r>
          </a:p>
          <a:p>
            <a:endParaRPr lang="en-US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8317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548680"/>
            <a:ext cx="43150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Zdroje obrázků:  </a:t>
            </a:r>
            <a:r>
              <a:rPr lang="cs-CZ" u="sng" dirty="0">
                <a:solidFill>
                  <a:prstClr val="black"/>
                </a:solidFill>
                <a:hlinkClick r:id="rId2"/>
              </a:rPr>
              <a:t>http://office.microsoft.com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672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</TotalTime>
  <Words>142</Words>
  <Application>Microsoft Office PowerPoint</Application>
  <PresentationFormat>Předvádění na obrazovce (4:3)</PresentationFormat>
  <Paragraphs>98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Microsoft Word Document</vt:lpstr>
      <vt:lpstr>Prezentace aplikace PowerPoint</vt:lpstr>
      <vt:lpstr>Weather</vt:lpstr>
      <vt:lpstr>               What’s the weather like? It’s………………………… /Doplňte podle obrázků/</vt:lpstr>
      <vt:lpstr>               What’s the weather like today? It’s………………………… /Doplňte podle obrázků/</vt:lpstr>
      <vt:lpstr>               What’s the temperature? It’s……………………………………………</vt:lpstr>
      <vt:lpstr>Seasons of the Year</vt:lpstr>
      <vt:lpstr>Which season is described?</vt:lpstr>
      <vt:lpstr>Answer these questions.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Weather</dc:title>
  <dc:creator>Hana Urbanová</dc:creator>
  <cp:lastModifiedBy>Hana Urbanová</cp:lastModifiedBy>
  <cp:revision>24</cp:revision>
  <dcterms:created xsi:type="dcterms:W3CDTF">2013-03-10T10:29:53Z</dcterms:created>
  <dcterms:modified xsi:type="dcterms:W3CDTF">2013-10-30T07:57:54Z</dcterms:modified>
</cp:coreProperties>
</file>